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8"/>
    <p:restoredTop sz="94643"/>
  </p:normalViewPr>
  <p:slideViewPr>
    <p:cSldViewPr snapToGrid="0" snapToObjects="1">
      <p:cViewPr>
        <p:scale>
          <a:sx n="80" d="100"/>
          <a:sy n="8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97141-A7DE-6444-8D44-7EF56E3AA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130C89-3901-D34E-B66B-55F53918A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CF668-F103-644C-8CC3-44D8B124B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C38B7-3EDE-174B-B5D9-C645A734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630A4-CCD0-C243-8F8B-BF27C550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08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4F63-3AB0-8F4A-8155-87411FCAF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EC669-9688-7D41-92B5-581522AAB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D9BA6-F579-344C-8481-608D196E7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DA5A6-1008-2C45-8F41-A95B89A07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7D09A-A35A-0D45-B397-B3795ECB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5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21043-91E7-DF4E-BE9C-50AF87A89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6AEBB-4DED-EE4A-9BAC-F456A168B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5CC3E-D1F7-DC40-8D9F-F7BE6C5C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710AE-52AE-BC4E-B8EF-A6396AB4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E9F3C-74D3-B340-AF1C-1058D4C7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9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8603-C45D-7C40-8863-5FBD5713D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5C380-F6A7-D248-A103-4A2B2D323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B6FFA-2312-5949-9001-8F9E357A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CE3E8-5628-A64F-81E8-1AB72C53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E5D20-CC1C-0949-92AB-D799E37AB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3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F86C-7E3E-5548-A1D9-3553F7FC9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FF492-1D73-8043-AC0B-CB54A880C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214C0-FA60-7B48-8E53-D96525291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BB64B-ECD3-7946-A80E-B9C5214E5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2089F-434F-5243-B65C-6CAC8DF9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1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41274-0C6F-B645-AE2F-2C6403D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17145-2B6F-3C48-A60C-D6BFC63E0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3C59D-759D-864D-9851-EA9A057B1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98BB3-34E7-2D4E-BAC1-3BED282C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31269-BF80-2C45-A584-77AFCB1A4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BCBC6-FAAF-2D44-AC6D-5A1EA2BA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6C36-F82D-F549-8AF2-501BF85F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A6255-5ED4-C34E-8C91-0A9CCD112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CB267D-EBF7-FB42-8647-80B09B8C1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099623-832E-A642-A372-8472FC7C3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BDCCB-CA2C-E243-A362-7EBE6B630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D32F0-2BC6-6A45-A85A-92E18242B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44DD7B-10BC-334D-B086-C6D94B02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6D4BFD-0875-A94B-B49B-23143A7F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6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58D9-4618-0E4B-861C-15E3B64A3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C1A79-A41D-674D-8AA0-24BA0197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D04E8-8609-B648-BCE7-69CCBB82E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43E9-02A7-6C4B-9E83-5747FF9B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6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24848-38C5-414C-AB1D-C5E19B18A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5E6BA-B3FE-A74E-80C0-8C9AFF24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4E7F3-24E2-2943-9FD0-82DF5712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2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11EC6-03DC-F048-977A-0BE7A368D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8E577-6168-6045-9842-B1CC2C69F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30284-D69B-E649-B452-F17740D8D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068E4-C532-DE40-9ACE-B2AF80EC8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65ADB-2204-C446-B790-912EBAA0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10B7A-E073-3A41-A415-2816293D8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9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0CD9-2152-3848-BD7C-9B20BC24D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7A8F6-ED40-854E-A702-AF066E3E8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660F4-F8C7-6D4B-9250-D2EFE2117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ED8B0-D713-F949-AF5A-46F3469F9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2060C-984A-7A4D-835D-DCC75DF2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8871-5C01-FD4F-B55B-5A68C69B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9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6388C4-0173-6749-9DDC-847F6A8B4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64043-0BEC-BC48-9F15-0A69AC87F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29295-B2A3-9642-BE16-AF6EAB1ED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113DB-D69C-704C-A947-4B98E2644419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43657-2280-C540-B90E-1001B089D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5A24-48ED-A844-9D49-A53883C13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0453-A446-0845-B334-F26DD521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5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37EC36-2213-7140-AD57-354E15ED1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9528" y="6571064"/>
            <a:ext cx="1895677" cy="130302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1AD7F324-2AA8-FF40-B77C-7B11F203A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41" y="292701"/>
            <a:ext cx="1318406" cy="7550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7301EFC-EFE8-7D4B-8614-47098B24EF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952" y="1714500"/>
            <a:ext cx="600548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3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37EC36-2213-7140-AD57-354E15ED1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33" y="5238416"/>
            <a:ext cx="11455400" cy="787400"/>
          </a:xfrm>
          <a:prstGeom prst="rect">
            <a:avLst/>
          </a:prstGeom>
        </p:spPr>
      </p:pic>
      <p:sp>
        <p:nvSpPr>
          <p:cNvPr id="13" name="Freeform 12">
            <a:extLst>
              <a:ext uri="{FF2B5EF4-FFF2-40B4-BE49-F238E27FC236}">
                <a16:creationId xmlns:a16="http://schemas.microsoft.com/office/drawing/2014/main" id="{0EF5C302-336B-F047-BBE7-2C8A5BF64B73}"/>
              </a:ext>
            </a:extLst>
          </p:cNvPr>
          <p:cNvSpPr/>
          <p:nvPr/>
        </p:nvSpPr>
        <p:spPr>
          <a:xfrm>
            <a:off x="3278158" y="997503"/>
            <a:ext cx="752204" cy="981073"/>
          </a:xfrm>
          <a:custGeom>
            <a:avLst/>
            <a:gdLst>
              <a:gd name="connsiteX0" fmla="*/ -107 w 752204"/>
              <a:gd name="connsiteY0" fmla="*/ 980984 h 981073"/>
              <a:gd name="connsiteX1" fmla="*/ -107 w 752204"/>
              <a:gd name="connsiteY1" fmla="*/ -89 h 981073"/>
              <a:gd name="connsiteX2" fmla="*/ 317744 w 752204"/>
              <a:gd name="connsiteY2" fmla="*/ -89 h 981073"/>
              <a:gd name="connsiteX3" fmla="*/ 553546 w 752204"/>
              <a:gd name="connsiteY3" fmla="*/ 14647 h 981073"/>
              <a:gd name="connsiteX4" fmla="*/ 695139 w 752204"/>
              <a:gd name="connsiteY4" fmla="*/ 110673 h 981073"/>
              <a:gd name="connsiteX5" fmla="*/ 752098 w 752204"/>
              <a:gd name="connsiteY5" fmla="*/ 301748 h 981073"/>
              <a:gd name="connsiteX6" fmla="*/ 719250 w 752204"/>
              <a:gd name="connsiteY6" fmla="*/ 453643 h 981073"/>
              <a:gd name="connsiteX7" fmla="*/ 635874 w 752204"/>
              <a:gd name="connsiteY7" fmla="*/ 550298 h 981073"/>
              <a:gd name="connsiteX8" fmla="*/ 533069 w 752204"/>
              <a:gd name="connsiteY8" fmla="*/ 596810 h 981073"/>
              <a:gd name="connsiteX9" fmla="*/ 327528 w 752204"/>
              <a:gd name="connsiteY9" fmla="*/ 610777 h 981073"/>
              <a:gd name="connsiteX10" fmla="*/ 198236 w 752204"/>
              <a:gd name="connsiteY10" fmla="*/ 610777 h 981073"/>
              <a:gd name="connsiteX11" fmla="*/ 198236 w 752204"/>
              <a:gd name="connsiteY11" fmla="*/ 980914 h 981073"/>
              <a:gd name="connsiteX12" fmla="*/ 198096 w 752204"/>
              <a:gd name="connsiteY12" fmla="*/ 165844 h 981073"/>
              <a:gd name="connsiteX13" fmla="*/ 198096 w 752204"/>
              <a:gd name="connsiteY13" fmla="*/ 444285 h 981073"/>
              <a:gd name="connsiteX14" fmla="*/ 306632 w 752204"/>
              <a:gd name="connsiteY14" fmla="*/ 444285 h 981073"/>
              <a:gd name="connsiteX15" fmla="*/ 463321 w 752204"/>
              <a:gd name="connsiteY15" fmla="*/ 428851 h 981073"/>
              <a:gd name="connsiteX16" fmla="*/ 525241 w 752204"/>
              <a:gd name="connsiteY16" fmla="*/ 380664 h 981073"/>
              <a:gd name="connsiteX17" fmla="*/ 547675 w 752204"/>
              <a:gd name="connsiteY17" fmla="*/ 304401 h 981073"/>
              <a:gd name="connsiteX18" fmla="*/ 516226 w 752204"/>
              <a:gd name="connsiteY18" fmla="*/ 216057 h 981073"/>
              <a:gd name="connsiteX19" fmla="*/ 436554 w 752204"/>
              <a:gd name="connsiteY19" fmla="*/ 172549 h 981073"/>
              <a:gd name="connsiteX20" fmla="*/ 293842 w 752204"/>
              <a:gd name="connsiteY20" fmla="*/ 165565 h 981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2204" h="981073">
                <a:moveTo>
                  <a:pt x="-107" y="980984"/>
                </a:moveTo>
                <a:lnTo>
                  <a:pt x="-107" y="-89"/>
                </a:lnTo>
                <a:lnTo>
                  <a:pt x="317744" y="-89"/>
                </a:lnTo>
                <a:cubicBezTo>
                  <a:pt x="438322" y="-89"/>
                  <a:pt x="516925" y="4823"/>
                  <a:pt x="553546" y="14647"/>
                </a:cubicBezTo>
                <a:cubicBezTo>
                  <a:pt x="610330" y="29567"/>
                  <a:pt x="660293" y="63452"/>
                  <a:pt x="695139" y="110673"/>
                </a:cubicBezTo>
                <a:cubicBezTo>
                  <a:pt x="733109" y="159978"/>
                  <a:pt x="752098" y="223670"/>
                  <a:pt x="752098" y="301748"/>
                </a:cubicBezTo>
                <a:cubicBezTo>
                  <a:pt x="752098" y="361947"/>
                  <a:pt x="741146" y="412579"/>
                  <a:pt x="719250" y="453643"/>
                </a:cubicBezTo>
                <a:cubicBezTo>
                  <a:pt x="699654" y="492103"/>
                  <a:pt x="671049" y="525262"/>
                  <a:pt x="635874" y="550298"/>
                </a:cubicBezTo>
                <a:cubicBezTo>
                  <a:pt x="605046" y="572485"/>
                  <a:pt x="570096" y="588297"/>
                  <a:pt x="533069" y="596810"/>
                </a:cubicBezTo>
                <a:cubicBezTo>
                  <a:pt x="485776" y="606119"/>
                  <a:pt x="417265" y="610777"/>
                  <a:pt x="327528" y="610777"/>
                </a:cubicBezTo>
                <a:lnTo>
                  <a:pt x="198236" y="610777"/>
                </a:lnTo>
                <a:lnTo>
                  <a:pt x="198236" y="980914"/>
                </a:lnTo>
                <a:close/>
                <a:moveTo>
                  <a:pt x="198096" y="165844"/>
                </a:moveTo>
                <a:lnTo>
                  <a:pt x="198096" y="444285"/>
                </a:lnTo>
                <a:lnTo>
                  <a:pt x="306632" y="444285"/>
                </a:lnTo>
                <a:cubicBezTo>
                  <a:pt x="384718" y="444285"/>
                  <a:pt x="436952" y="439138"/>
                  <a:pt x="463321" y="428851"/>
                </a:cubicBezTo>
                <a:cubicBezTo>
                  <a:pt x="488431" y="419542"/>
                  <a:pt x="510055" y="402711"/>
                  <a:pt x="525241" y="380664"/>
                </a:cubicBezTo>
                <a:cubicBezTo>
                  <a:pt x="540393" y="358155"/>
                  <a:pt x="548228" y="331526"/>
                  <a:pt x="547675" y="304401"/>
                </a:cubicBezTo>
                <a:cubicBezTo>
                  <a:pt x="548871" y="272018"/>
                  <a:pt x="537619" y="240410"/>
                  <a:pt x="516226" y="216057"/>
                </a:cubicBezTo>
                <a:cubicBezTo>
                  <a:pt x="495385" y="192927"/>
                  <a:pt x="467283" y="177584"/>
                  <a:pt x="436554" y="172549"/>
                </a:cubicBezTo>
                <a:cubicBezTo>
                  <a:pt x="412883" y="167891"/>
                  <a:pt x="365317" y="165565"/>
                  <a:pt x="293842" y="165565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73FE0F77-8199-3947-8D39-47637BF606FC}"/>
              </a:ext>
            </a:extLst>
          </p:cNvPr>
          <p:cNvSpPr/>
          <p:nvPr/>
        </p:nvSpPr>
        <p:spPr>
          <a:xfrm>
            <a:off x="4047276" y="1251739"/>
            <a:ext cx="734103" cy="742901"/>
          </a:xfrm>
          <a:custGeom>
            <a:avLst/>
            <a:gdLst>
              <a:gd name="connsiteX0" fmla="*/ -107 w 734103"/>
              <a:gd name="connsiteY0" fmla="*/ 361361 h 742901"/>
              <a:gd name="connsiteX1" fmla="*/ 46089 w 734103"/>
              <a:gd name="connsiteY1" fmla="*/ 179784 h 742901"/>
              <a:gd name="connsiteX2" fmla="*/ 176990 w 734103"/>
              <a:gd name="connsiteY2" fmla="*/ 45906 h 742901"/>
              <a:gd name="connsiteX3" fmla="*/ 366316 w 734103"/>
              <a:gd name="connsiteY3" fmla="*/ -47 h 742901"/>
              <a:gd name="connsiteX4" fmla="*/ 630842 w 734103"/>
              <a:gd name="connsiteY4" fmla="*/ 104709 h 742901"/>
              <a:gd name="connsiteX5" fmla="*/ 733997 w 734103"/>
              <a:gd name="connsiteY5" fmla="*/ 369392 h 742901"/>
              <a:gd name="connsiteX6" fmla="*/ 629864 w 734103"/>
              <a:gd name="connsiteY6" fmla="*/ 636729 h 742901"/>
              <a:gd name="connsiteX7" fmla="*/ 367504 w 734103"/>
              <a:gd name="connsiteY7" fmla="*/ 742812 h 742901"/>
              <a:gd name="connsiteX8" fmla="*/ 181043 w 734103"/>
              <a:gd name="connsiteY8" fmla="*/ 698605 h 742901"/>
              <a:gd name="connsiteX9" fmla="*/ 46089 w 734103"/>
              <a:gd name="connsiteY9" fmla="*/ 569127 h 742901"/>
              <a:gd name="connsiteX10" fmla="*/ -107 w 734103"/>
              <a:gd name="connsiteY10" fmla="*/ 361361 h 742901"/>
              <a:gd name="connsiteX11" fmla="*/ 192714 w 734103"/>
              <a:gd name="connsiteY11" fmla="*/ 371417 h 742901"/>
              <a:gd name="connsiteX12" fmla="*/ 242964 w 734103"/>
              <a:gd name="connsiteY12" fmla="*/ 533370 h 742901"/>
              <a:gd name="connsiteX13" fmla="*/ 474803 w 734103"/>
              <a:gd name="connsiteY13" fmla="*/ 548992 h 742901"/>
              <a:gd name="connsiteX14" fmla="*/ 490437 w 734103"/>
              <a:gd name="connsiteY14" fmla="*/ 533370 h 742901"/>
              <a:gd name="connsiteX15" fmla="*/ 540337 w 734103"/>
              <a:gd name="connsiteY15" fmla="*/ 370021 h 742901"/>
              <a:gd name="connsiteX16" fmla="*/ 490437 w 734103"/>
              <a:gd name="connsiteY16" fmla="*/ 209395 h 742901"/>
              <a:gd name="connsiteX17" fmla="*/ 258814 w 734103"/>
              <a:gd name="connsiteY17" fmla="*/ 193556 h 742901"/>
              <a:gd name="connsiteX18" fmla="*/ 242964 w 734103"/>
              <a:gd name="connsiteY18" fmla="*/ 209395 h 742901"/>
              <a:gd name="connsiteX19" fmla="*/ 192714 w 734103"/>
              <a:gd name="connsiteY19" fmla="*/ 371417 h 74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34103" h="742901">
                <a:moveTo>
                  <a:pt x="-107" y="361361"/>
                </a:moveTo>
                <a:cubicBezTo>
                  <a:pt x="61" y="297956"/>
                  <a:pt x="15926" y="235570"/>
                  <a:pt x="46089" y="179784"/>
                </a:cubicBezTo>
                <a:cubicBezTo>
                  <a:pt x="75254" y="123013"/>
                  <a:pt x="120870" y="76355"/>
                  <a:pt x="176990" y="45906"/>
                </a:cubicBezTo>
                <a:cubicBezTo>
                  <a:pt x="235178" y="14794"/>
                  <a:pt x="300328" y="-1018"/>
                  <a:pt x="366316" y="-47"/>
                </a:cubicBezTo>
                <a:cubicBezTo>
                  <a:pt x="473944" y="-47"/>
                  <a:pt x="562121" y="34872"/>
                  <a:pt x="630842" y="104709"/>
                </a:cubicBezTo>
                <a:cubicBezTo>
                  <a:pt x="699563" y="174546"/>
                  <a:pt x="733948" y="262772"/>
                  <a:pt x="733997" y="369392"/>
                </a:cubicBezTo>
                <a:cubicBezTo>
                  <a:pt x="733997" y="476893"/>
                  <a:pt x="699283" y="566005"/>
                  <a:pt x="629864" y="636729"/>
                </a:cubicBezTo>
                <a:cubicBezTo>
                  <a:pt x="560444" y="707453"/>
                  <a:pt x="472986" y="742812"/>
                  <a:pt x="367504" y="742812"/>
                </a:cubicBezTo>
                <a:cubicBezTo>
                  <a:pt x="302739" y="742916"/>
                  <a:pt x="238861" y="727769"/>
                  <a:pt x="181043" y="698605"/>
                </a:cubicBezTo>
                <a:cubicBezTo>
                  <a:pt x="123504" y="670768"/>
                  <a:pt x="76260" y="625443"/>
                  <a:pt x="46089" y="569127"/>
                </a:cubicBezTo>
                <a:cubicBezTo>
                  <a:pt x="15290" y="512279"/>
                  <a:pt x="-107" y="443021"/>
                  <a:pt x="-107" y="361361"/>
                </a:cubicBezTo>
                <a:close/>
                <a:moveTo>
                  <a:pt x="192714" y="371417"/>
                </a:moveTo>
                <a:cubicBezTo>
                  <a:pt x="192714" y="441904"/>
                  <a:pt x="209467" y="495888"/>
                  <a:pt x="242964" y="533370"/>
                </a:cubicBezTo>
                <a:cubicBezTo>
                  <a:pt x="302669" y="601657"/>
                  <a:pt x="406467" y="608654"/>
                  <a:pt x="474803" y="548992"/>
                </a:cubicBezTo>
                <a:cubicBezTo>
                  <a:pt x="480359" y="544146"/>
                  <a:pt x="485580" y="538922"/>
                  <a:pt x="490437" y="533370"/>
                </a:cubicBezTo>
                <a:cubicBezTo>
                  <a:pt x="523704" y="495846"/>
                  <a:pt x="540337" y="441394"/>
                  <a:pt x="540337" y="370021"/>
                </a:cubicBezTo>
                <a:cubicBezTo>
                  <a:pt x="540337" y="300463"/>
                  <a:pt x="523704" y="246919"/>
                  <a:pt x="490437" y="209395"/>
                </a:cubicBezTo>
                <a:cubicBezTo>
                  <a:pt x="430851" y="141108"/>
                  <a:pt x="327151" y="134020"/>
                  <a:pt x="258814" y="193556"/>
                </a:cubicBezTo>
                <a:cubicBezTo>
                  <a:pt x="253174" y="198472"/>
                  <a:pt x="247877" y="203759"/>
                  <a:pt x="242964" y="209395"/>
                </a:cubicBezTo>
                <a:cubicBezTo>
                  <a:pt x="209508" y="246877"/>
                  <a:pt x="192763" y="300882"/>
                  <a:pt x="192714" y="371417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4C4C9F3-B48C-7545-85B9-5F47FA7B3E58}"/>
              </a:ext>
            </a:extLst>
          </p:cNvPr>
          <p:cNvSpPr/>
          <p:nvPr/>
        </p:nvSpPr>
        <p:spPr>
          <a:xfrm>
            <a:off x="4928563" y="997503"/>
            <a:ext cx="188208" cy="981073"/>
          </a:xfrm>
          <a:custGeom>
            <a:avLst/>
            <a:gdLst>
              <a:gd name="connsiteX0" fmla="*/ -107 w 188208"/>
              <a:gd name="connsiteY0" fmla="*/ 980984 h 981073"/>
              <a:gd name="connsiteX1" fmla="*/ -107 w 188208"/>
              <a:gd name="connsiteY1" fmla="*/ -89 h 981073"/>
              <a:gd name="connsiteX2" fmla="*/ 188102 w 188208"/>
              <a:gd name="connsiteY2" fmla="*/ -89 h 981073"/>
              <a:gd name="connsiteX3" fmla="*/ 188102 w 188208"/>
              <a:gd name="connsiteY3" fmla="*/ 980984 h 981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208" h="981073">
                <a:moveTo>
                  <a:pt x="-107" y="980984"/>
                </a:moveTo>
                <a:lnTo>
                  <a:pt x="-107" y="-89"/>
                </a:lnTo>
                <a:lnTo>
                  <a:pt x="188102" y="-89"/>
                </a:lnTo>
                <a:lnTo>
                  <a:pt x="188102" y="980984"/>
                </a:ln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5A968D29-4BA4-BD42-A716-7623D366FC43}"/>
              </a:ext>
            </a:extLst>
          </p:cNvPr>
          <p:cNvSpPr/>
          <p:nvPr/>
        </p:nvSpPr>
        <p:spPr>
          <a:xfrm>
            <a:off x="5309662" y="997503"/>
            <a:ext cx="188208" cy="981073"/>
          </a:xfrm>
          <a:custGeom>
            <a:avLst/>
            <a:gdLst>
              <a:gd name="connsiteX0" fmla="*/ -107 w 188208"/>
              <a:gd name="connsiteY0" fmla="*/ 173876 h 981073"/>
              <a:gd name="connsiteX1" fmla="*/ -107 w 188208"/>
              <a:gd name="connsiteY1" fmla="*/ -89 h 981073"/>
              <a:gd name="connsiteX2" fmla="*/ 188102 w 188208"/>
              <a:gd name="connsiteY2" fmla="*/ -89 h 981073"/>
              <a:gd name="connsiteX3" fmla="*/ 188102 w 188208"/>
              <a:gd name="connsiteY3" fmla="*/ 173876 h 981073"/>
              <a:gd name="connsiteX4" fmla="*/ -107 w 188208"/>
              <a:gd name="connsiteY4" fmla="*/ 980984 h 981073"/>
              <a:gd name="connsiteX5" fmla="*/ -107 w 188208"/>
              <a:gd name="connsiteY5" fmla="*/ 270251 h 981073"/>
              <a:gd name="connsiteX6" fmla="*/ 188102 w 188208"/>
              <a:gd name="connsiteY6" fmla="*/ 270251 h 981073"/>
              <a:gd name="connsiteX7" fmla="*/ 188102 w 188208"/>
              <a:gd name="connsiteY7" fmla="*/ 980984 h 981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208" h="981073">
                <a:moveTo>
                  <a:pt x="-107" y="173876"/>
                </a:moveTo>
                <a:lnTo>
                  <a:pt x="-107" y="-89"/>
                </a:lnTo>
                <a:lnTo>
                  <a:pt x="188102" y="-89"/>
                </a:lnTo>
                <a:lnTo>
                  <a:pt x="188102" y="173876"/>
                </a:lnTo>
                <a:close/>
                <a:moveTo>
                  <a:pt x="-107" y="980984"/>
                </a:moveTo>
                <a:lnTo>
                  <a:pt x="-107" y="270251"/>
                </a:lnTo>
                <a:lnTo>
                  <a:pt x="188102" y="270251"/>
                </a:lnTo>
                <a:lnTo>
                  <a:pt x="188102" y="980984"/>
                </a:ln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2B25D73-D3FC-4D4B-8F67-AAE645F670F9}"/>
              </a:ext>
            </a:extLst>
          </p:cNvPr>
          <p:cNvSpPr/>
          <p:nvPr/>
        </p:nvSpPr>
        <p:spPr>
          <a:xfrm>
            <a:off x="5613046" y="1016918"/>
            <a:ext cx="419258" cy="977503"/>
          </a:xfrm>
          <a:custGeom>
            <a:avLst/>
            <a:gdLst>
              <a:gd name="connsiteX0" fmla="*/ 403706 w 419258"/>
              <a:gd name="connsiteY0" fmla="*/ 250836 h 977503"/>
              <a:gd name="connsiteX1" fmla="*/ 403706 w 419258"/>
              <a:gd name="connsiteY1" fmla="*/ 400777 h 977503"/>
              <a:gd name="connsiteX2" fmla="*/ 275182 w 419258"/>
              <a:gd name="connsiteY2" fmla="*/ 400777 h 977503"/>
              <a:gd name="connsiteX3" fmla="*/ 275182 w 419258"/>
              <a:gd name="connsiteY3" fmla="*/ 687109 h 977503"/>
              <a:gd name="connsiteX4" fmla="*/ 278886 w 419258"/>
              <a:gd name="connsiteY4" fmla="*/ 788513 h 977503"/>
              <a:gd name="connsiteX5" fmla="*/ 295590 w 419258"/>
              <a:gd name="connsiteY5" fmla="*/ 812258 h 977503"/>
              <a:gd name="connsiteX6" fmla="*/ 327459 w 419258"/>
              <a:gd name="connsiteY6" fmla="*/ 821616 h 977503"/>
              <a:gd name="connsiteX7" fmla="*/ 403147 w 419258"/>
              <a:gd name="connsiteY7" fmla="*/ 803528 h 977503"/>
              <a:gd name="connsiteX8" fmla="*/ 419152 w 419258"/>
              <a:gd name="connsiteY8" fmla="*/ 949418 h 977503"/>
              <a:gd name="connsiteX9" fmla="*/ 270500 w 419258"/>
              <a:gd name="connsiteY9" fmla="*/ 977353 h 977503"/>
              <a:gd name="connsiteX10" fmla="*/ 178737 w 419258"/>
              <a:gd name="connsiteY10" fmla="*/ 960312 h 977503"/>
              <a:gd name="connsiteX11" fmla="*/ 118843 w 419258"/>
              <a:gd name="connsiteY11" fmla="*/ 916106 h 977503"/>
              <a:gd name="connsiteX12" fmla="*/ 92355 w 419258"/>
              <a:gd name="connsiteY12" fmla="*/ 842846 h 977503"/>
              <a:gd name="connsiteX13" fmla="*/ 86345 w 419258"/>
              <a:gd name="connsiteY13" fmla="*/ 710156 h 977503"/>
              <a:gd name="connsiteX14" fmla="*/ 86345 w 419258"/>
              <a:gd name="connsiteY14" fmla="*/ 400777 h 977503"/>
              <a:gd name="connsiteX15" fmla="*/ -107 w 419258"/>
              <a:gd name="connsiteY15" fmla="*/ 400777 h 977503"/>
              <a:gd name="connsiteX16" fmla="*/ -107 w 419258"/>
              <a:gd name="connsiteY16" fmla="*/ 250836 h 977503"/>
              <a:gd name="connsiteX17" fmla="*/ 86485 w 419258"/>
              <a:gd name="connsiteY17" fmla="*/ 250836 h 977503"/>
              <a:gd name="connsiteX18" fmla="*/ 86485 w 419258"/>
              <a:gd name="connsiteY18" fmla="*/ 109625 h 977503"/>
              <a:gd name="connsiteX19" fmla="*/ 275182 w 419258"/>
              <a:gd name="connsiteY19" fmla="*/ -89 h 977503"/>
              <a:gd name="connsiteX20" fmla="*/ 275182 w 419258"/>
              <a:gd name="connsiteY20" fmla="*/ 250836 h 97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9258" h="977503">
                <a:moveTo>
                  <a:pt x="403706" y="250836"/>
                </a:moveTo>
                <a:lnTo>
                  <a:pt x="403706" y="400777"/>
                </a:lnTo>
                <a:lnTo>
                  <a:pt x="275182" y="400777"/>
                </a:lnTo>
                <a:lnTo>
                  <a:pt x="275182" y="687109"/>
                </a:lnTo>
                <a:cubicBezTo>
                  <a:pt x="275182" y="745144"/>
                  <a:pt x="276440" y="778875"/>
                  <a:pt x="278886" y="788513"/>
                </a:cubicBezTo>
                <a:cubicBezTo>
                  <a:pt x="281402" y="798185"/>
                  <a:pt x="287336" y="806622"/>
                  <a:pt x="295590" y="812258"/>
                </a:cubicBezTo>
                <a:cubicBezTo>
                  <a:pt x="304934" y="818704"/>
                  <a:pt x="316109" y="821986"/>
                  <a:pt x="327459" y="821616"/>
                </a:cubicBezTo>
                <a:cubicBezTo>
                  <a:pt x="344840" y="821616"/>
                  <a:pt x="370069" y="815589"/>
                  <a:pt x="403147" y="803528"/>
                </a:cubicBezTo>
                <a:lnTo>
                  <a:pt x="419152" y="949418"/>
                </a:lnTo>
                <a:cubicBezTo>
                  <a:pt x="372026" y="968770"/>
                  <a:pt x="321441" y="978282"/>
                  <a:pt x="270500" y="977353"/>
                </a:cubicBezTo>
                <a:cubicBezTo>
                  <a:pt x="239085" y="977793"/>
                  <a:pt x="207894" y="971996"/>
                  <a:pt x="178737" y="960312"/>
                </a:cubicBezTo>
                <a:cubicBezTo>
                  <a:pt x="154996" y="951527"/>
                  <a:pt x="134225" y="936198"/>
                  <a:pt x="118843" y="916106"/>
                </a:cubicBezTo>
                <a:cubicBezTo>
                  <a:pt x="104586" y="894002"/>
                  <a:pt x="95535" y="868951"/>
                  <a:pt x="92355" y="842846"/>
                </a:cubicBezTo>
                <a:cubicBezTo>
                  <a:pt x="88393" y="821008"/>
                  <a:pt x="86394" y="776780"/>
                  <a:pt x="86345" y="710156"/>
                </a:cubicBezTo>
                <a:lnTo>
                  <a:pt x="86345" y="400777"/>
                </a:lnTo>
                <a:lnTo>
                  <a:pt x="-107" y="400777"/>
                </a:lnTo>
                <a:lnTo>
                  <a:pt x="-107" y="250836"/>
                </a:lnTo>
                <a:lnTo>
                  <a:pt x="86485" y="250836"/>
                </a:lnTo>
                <a:lnTo>
                  <a:pt x="86485" y="109625"/>
                </a:lnTo>
                <a:lnTo>
                  <a:pt x="275182" y="-89"/>
                </a:lnTo>
                <a:lnTo>
                  <a:pt x="275182" y="250836"/>
                </a:ln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A711D750-AE99-F949-BFA1-B997C8569BBA}"/>
              </a:ext>
            </a:extLst>
          </p:cNvPr>
          <p:cNvSpPr/>
          <p:nvPr/>
        </p:nvSpPr>
        <p:spPr>
          <a:xfrm>
            <a:off x="6147479" y="997503"/>
            <a:ext cx="188138" cy="981073"/>
          </a:xfrm>
          <a:custGeom>
            <a:avLst/>
            <a:gdLst>
              <a:gd name="connsiteX0" fmla="*/ -107 w 188138"/>
              <a:gd name="connsiteY0" fmla="*/ 173876 h 981073"/>
              <a:gd name="connsiteX1" fmla="*/ -107 w 188138"/>
              <a:gd name="connsiteY1" fmla="*/ -89 h 981073"/>
              <a:gd name="connsiteX2" fmla="*/ 188032 w 188138"/>
              <a:gd name="connsiteY2" fmla="*/ -89 h 981073"/>
              <a:gd name="connsiteX3" fmla="*/ 188032 w 188138"/>
              <a:gd name="connsiteY3" fmla="*/ 173876 h 981073"/>
              <a:gd name="connsiteX4" fmla="*/ -107 w 188138"/>
              <a:gd name="connsiteY4" fmla="*/ 980984 h 981073"/>
              <a:gd name="connsiteX5" fmla="*/ -107 w 188138"/>
              <a:gd name="connsiteY5" fmla="*/ 270251 h 981073"/>
              <a:gd name="connsiteX6" fmla="*/ 188032 w 188138"/>
              <a:gd name="connsiteY6" fmla="*/ 270251 h 981073"/>
              <a:gd name="connsiteX7" fmla="*/ 188032 w 188138"/>
              <a:gd name="connsiteY7" fmla="*/ 980984 h 981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138" h="981073">
                <a:moveTo>
                  <a:pt x="-107" y="173876"/>
                </a:moveTo>
                <a:lnTo>
                  <a:pt x="-107" y="-89"/>
                </a:lnTo>
                <a:lnTo>
                  <a:pt x="188032" y="-89"/>
                </a:lnTo>
                <a:lnTo>
                  <a:pt x="188032" y="173876"/>
                </a:lnTo>
                <a:close/>
                <a:moveTo>
                  <a:pt x="-107" y="980984"/>
                </a:moveTo>
                <a:lnTo>
                  <a:pt x="-107" y="270251"/>
                </a:lnTo>
                <a:lnTo>
                  <a:pt x="188032" y="270251"/>
                </a:lnTo>
                <a:lnTo>
                  <a:pt x="188032" y="980984"/>
                </a:ln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9341796D-F215-9E47-95C3-3E49F524DFDD}"/>
              </a:ext>
            </a:extLst>
          </p:cNvPr>
          <p:cNvSpPr/>
          <p:nvPr/>
        </p:nvSpPr>
        <p:spPr>
          <a:xfrm>
            <a:off x="6486925" y="1252339"/>
            <a:ext cx="671064" cy="742579"/>
          </a:xfrm>
          <a:custGeom>
            <a:avLst/>
            <a:gdLst>
              <a:gd name="connsiteX0" fmla="*/ 661663 w 671064"/>
              <a:gd name="connsiteY0" fmla="*/ 225556 h 742579"/>
              <a:gd name="connsiteX1" fmla="*/ 476110 w 671064"/>
              <a:gd name="connsiteY1" fmla="*/ 259008 h 742579"/>
              <a:gd name="connsiteX2" fmla="*/ 433618 w 671064"/>
              <a:gd name="connsiteY2" fmla="*/ 175203 h 742579"/>
              <a:gd name="connsiteX3" fmla="*/ 347586 w 671064"/>
              <a:gd name="connsiteY3" fmla="*/ 147268 h 742579"/>
              <a:gd name="connsiteX4" fmla="*/ 235346 w 671064"/>
              <a:gd name="connsiteY4" fmla="*/ 196154 h 742579"/>
              <a:gd name="connsiteX5" fmla="*/ 193413 w 671064"/>
              <a:gd name="connsiteY5" fmla="*/ 358386 h 742579"/>
              <a:gd name="connsiteX6" fmla="*/ 235975 w 671064"/>
              <a:gd name="connsiteY6" fmla="*/ 537100 h 742579"/>
              <a:gd name="connsiteX7" fmla="*/ 350172 w 671064"/>
              <a:gd name="connsiteY7" fmla="*/ 589268 h 742579"/>
              <a:gd name="connsiteX8" fmla="*/ 437881 w 671064"/>
              <a:gd name="connsiteY8" fmla="*/ 558819 h 742579"/>
              <a:gd name="connsiteX9" fmla="*/ 486104 w 671064"/>
              <a:gd name="connsiteY9" fmla="*/ 454063 h 742579"/>
              <a:gd name="connsiteX10" fmla="*/ 670958 w 671064"/>
              <a:gd name="connsiteY10" fmla="*/ 485490 h 742579"/>
              <a:gd name="connsiteX11" fmla="*/ 560465 w 671064"/>
              <a:gd name="connsiteY11" fmla="*/ 677542 h 742579"/>
              <a:gd name="connsiteX12" fmla="*/ 341436 w 671064"/>
              <a:gd name="connsiteY12" fmla="*/ 742491 h 742579"/>
              <a:gd name="connsiteX13" fmla="*/ 92635 w 671064"/>
              <a:gd name="connsiteY13" fmla="*/ 644090 h 742579"/>
              <a:gd name="connsiteX14" fmla="*/ -106 w 671064"/>
              <a:gd name="connsiteY14" fmla="*/ 371725 h 742579"/>
              <a:gd name="connsiteX15" fmla="*/ 92984 w 671064"/>
              <a:gd name="connsiteY15" fmla="*/ 97684 h 742579"/>
              <a:gd name="connsiteX16" fmla="*/ 344581 w 671064"/>
              <a:gd name="connsiteY16" fmla="*/ -88 h 742579"/>
              <a:gd name="connsiteX17" fmla="*/ 551170 w 671064"/>
              <a:gd name="connsiteY17" fmla="*/ 55782 h 742579"/>
              <a:gd name="connsiteX18" fmla="*/ 661663 w 671064"/>
              <a:gd name="connsiteY18" fmla="*/ 225556 h 742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71064" h="742579">
                <a:moveTo>
                  <a:pt x="661663" y="225556"/>
                </a:moveTo>
                <a:lnTo>
                  <a:pt x="476110" y="259008"/>
                </a:lnTo>
                <a:cubicBezTo>
                  <a:pt x="469869" y="221994"/>
                  <a:pt x="455703" y="194059"/>
                  <a:pt x="433618" y="175203"/>
                </a:cubicBezTo>
                <a:cubicBezTo>
                  <a:pt x="411533" y="156347"/>
                  <a:pt x="382859" y="147038"/>
                  <a:pt x="347586" y="147268"/>
                </a:cubicBezTo>
                <a:cubicBezTo>
                  <a:pt x="300712" y="147268"/>
                  <a:pt x="263301" y="163561"/>
                  <a:pt x="235346" y="196154"/>
                </a:cubicBezTo>
                <a:cubicBezTo>
                  <a:pt x="207391" y="228747"/>
                  <a:pt x="193413" y="282822"/>
                  <a:pt x="193413" y="358386"/>
                </a:cubicBezTo>
                <a:cubicBezTo>
                  <a:pt x="193413" y="442750"/>
                  <a:pt x="207600" y="502321"/>
                  <a:pt x="235975" y="537100"/>
                </a:cubicBezTo>
                <a:cubicBezTo>
                  <a:pt x="264349" y="571879"/>
                  <a:pt x="302418" y="589268"/>
                  <a:pt x="350172" y="589268"/>
                </a:cubicBezTo>
                <a:cubicBezTo>
                  <a:pt x="385864" y="589268"/>
                  <a:pt x="415098" y="579121"/>
                  <a:pt x="437881" y="558819"/>
                </a:cubicBezTo>
                <a:cubicBezTo>
                  <a:pt x="460665" y="538517"/>
                  <a:pt x="476739" y="503599"/>
                  <a:pt x="486104" y="454063"/>
                </a:cubicBezTo>
                <a:lnTo>
                  <a:pt x="670958" y="485490"/>
                </a:lnTo>
                <a:cubicBezTo>
                  <a:pt x="651759" y="570272"/>
                  <a:pt x="614929" y="634292"/>
                  <a:pt x="560465" y="677542"/>
                </a:cubicBezTo>
                <a:cubicBezTo>
                  <a:pt x="506001" y="720793"/>
                  <a:pt x="432989" y="742442"/>
                  <a:pt x="341436" y="742491"/>
                </a:cubicBezTo>
                <a:cubicBezTo>
                  <a:pt x="237443" y="742491"/>
                  <a:pt x="154507" y="709688"/>
                  <a:pt x="92635" y="644090"/>
                </a:cubicBezTo>
                <a:cubicBezTo>
                  <a:pt x="30763" y="578492"/>
                  <a:pt x="-156" y="487704"/>
                  <a:pt x="-106" y="371725"/>
                </a:cubicBezTo>
                <a:cubicBezTo>
                  <a:pt x="-106" y="254399"/>
                  <a:pt x="30924" y="163052"/>
                  <a:pt x="92984" y="97684"/>
                </a:cubicBezTo>
                <a:cubicBezTo>
                  <a:pt x="155045" y="32316"/>
                  <a:pt x="238910" y="-277"/>
                  <a:pt x="344581" y="-88"/>
                </a:cubicBezTo>
                <a:cubicBezTo>
                  <a:pt x="431242" y="-88"/>
                  <a:pt x="500103" y="18537"/>
                  <a:pt x="551170" y="55782"/>
                </a:cubicBezTo>
                <a:cubicBezTo>
                  <a:pt x="602237" y="93026"/>
                  <a:pt x="639068" y="149622"/>
                  <a:pt x="661663" y="225556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A9903CE4-31E4-034B-B083-1DCA96EA910C}"/>
              </a:ext>
            </a:extLst>
          </p:cNvPr>
          <p:cNvSpPr/>
          <p:nvPr/>
        </p:nvSpPr>
        <p:spPr>
          <a:xfrm>
            <a:off x="7241475" y="1251781"/>
            <a:ext cx="668019" cy="742794"/>
          </a:xfrm>
          <a:custGeom>
            <a:avLst/>
            <a:gdLst>
              <a:gd name="connsiteX0" fmla="*/ 190369 w 668019"/>
              <a:gd name="connsiteY0" fmla="*/ 232818 h 742794"/>
              <a:gd name="connsiteX1" fmla="*/ 19632 w 668019"/>
              <a:gd name="connsiteY1" fmla="*/ 202020 h 742794"/>
              <a:gd name="connsiteX2" fmla="*/ 118733 w 668019"/>
              <a:gd name="connsiteY2" fmla="*/ 49426 h 742794"/>
              <a:gd name="connsiteX3" fmla="*/ 327699 w 668019"/>
              <a:gd name="connsiteY3" fmla="*/ -89 h 742794"/>
              <a:gd name="connsiteX4" fmla="*/ 515208 w 668019"/>
              <a:gd name="connsiteY4" fmla="*/ 29732 h 742794"/>
              <a:gd name="connsiteX5" fmla="*/ 601939 w 668019"/>
              <a:gd name="connsiteY5" fmla="*/ 105295 h 742794"/>
              <a:gd name="connsiteX6" fmla="*/ 627029 w 668019"/>
              <a:gd name="connsiteY6" fmla="*/ 273603 h 742794"/>
              <a:gd name="connsiteX7" fmla="*/ 625002 w 668019"/>
              <a:gd name="connsiteY7" fmla="*/ 493451 h 742794"/>
              <a:gd name="connsiteX8" fmla="*/ 634087 w 668019"/>
              <a:gd name="connsiteY8" fmla="*/ 631589 h 742794"/>
              <a:gd name="connsiteX9" fmla="*/ 667913 w 668019"/>
              <a:gd name="connsiteY9" fmla="*/ 726986 h 742794"/>
              <a:gd name="connsiteX10" fmla="*/ 481732 w 668019"/>
              <a:gd name="connsiteY10" fmla="*/ 726986 h 742794"/>
              <a:gd name="connsiteX11" fmla="*/ 463630 w 668019"/>
              <a:gd name="connsiteY11" fmla="*/ 671117 h 742794"/>
              <a:gd name="connsiteX12" fmla="*/ 456642 w 668019"/>
              <a:gd name="connsiteY12" fmla="*/ 648978 h 742794"/>
              <a:gd name="connsiteX13" fmla="*/ 353487 w 668019"/>
              <a:gd name="connsiteY13" fmla="*/ 719234 h 742794"/>
              <a:gd name="connsiteX14" fmla="*/ 236285 w 668019"/>
              <a:gd name="connsiteY14" fmla="*/ 742700 h 742794"/>
              <a:gd name="connsiteX15" fmla="*/ 63172 w 668019"/>
              <a:gd name="connsiteY15" fmla="*/ 683129 h 742794"/>
              <a:gd name="connsiteX16" fmla="*/ -76 w 668019"/>
              <a:gd name="connsiteY16" fmla="*/ 532560 h 742794"/>
              <a:gd name="connsiteX17" fmla="*/ 28718 w 668019"/>
              <a:gd name="connsiteY17" fmla="*/ 425150 h 742794"/>
              <a:gd name="connsiteX18" fmla="*/ 109438 w 668019"/>
              <a:gd name="connsiteY18" fmla="*/ 352868 h 742794"/>
              <a:gd name="connsiteX19" fmla="*/ 259069 w 668019"/>
              <a:gd name="connsiteY19" fmla="*/ 309011 h 742794"/>
              <a:gd name="connsiteX20" fmla="*/ 441895 w 668019"/>
              <a:gd name="connsiteY20" fmla="*/ 262848 h 742794"/>
              <a:gd name="connsiteX21" fmla="*/ 441895 w 668019"/>
              <a:gd name="connsiteY21" fmla="*/ 244132 h 742794"/>
              <a:gd name="connsiteX22" fmla="*/ 415129 w 668019"/>
              <a:gd name="connsiteY22" fmla="*/ 166822 h 742794"/>
              <a:gd name="connsiteX23" fmla="*/ 314001 w 668019"/>
              <a:gd name="connsiteY23" fmla="*/ 143706 h 742794"/>
              <a:gd name="connsiteX24" fmla="*/ 235656 w 668019"/>
              <a:gd name="connsiteY24" fmla="*/ 163470 h 742794"/>
              <a:gd name="connsiteX25" fmla="*/ 190369 w 668019"/>
              <a:gd name="connsiteY25" fmla="*/ 232818 h 742794"/>
              <a:gd name="connsiteX26" fmla="*/ 441965 w 668019"/>
              <a:gd name="connsiteY26" fmla="*/ 385412 h 742794"/>
              <a:gd name="connsiteX27" fmla="*/ 327489 w 668019"/>
              <a:gd name="connsiteY27" fmla="*/ 414185 h 742794"/>
              <a:gd name="connsiteX28" fmla="*/ 225033 w 668019"/>
              <a:gd name="connsiteY28" fmla="*/ 446939 h 742794"/>
              <a:gd name="connsiteX29" fmla="*/ 188132 w 668019"/>
              <a:gd name="connsiteY29" fmla="*/ 513215 h 742794"/>
              <a:gd name="connsiteX30" fmla="*/ 217625 w 668019"/>
              <a:gd name="connsiteY30" fmla="*/ 581446 h 742794"/>
              <a:gd name="connsiteX31" fmla="*/ 292615 w 668019"/>
              <a:gd name="connsiteY31" fmla="*/ 610288 h 742794"/>
              <a:gd name="connsiteX32" fmla="*/ 389759 w 668019"/>
              <a:gd name="connsiteY32" fmla="*/ 576766 h 742794"/>
              <a:gd name="connsiteX33" fmla="*/ 434627 w 668019"/>
              <a:gd name="connsiteY33" fmla="*/ 514542 h 742794"/>
              <a:gd name="connsiteX34" fmla="*/ 441616 w 668019"/>
              <a:gd name="connsiteY34" fmla="*/ 422845 h 74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68019" h="742794">
                <a:moveTo>
                  <a:pt x="190369" y="232818"/>
                </a:moveTo>
                <a:lnTo>
                  <a:pt x="19632" y="202020"/>
                </a:lnTo>
                <a:cubicBezTo>
                  <a:pt x="38782" y="133300"/>
                  <a:pt x="71818" y="82438"/>
                  <a:pt x="118733" y="49426"/>
                </a:cubicBezTo>
                <a:cubicBezTo>
                  <a:pt x="165649" y="16414"/>
                  <a:pt x="235307" y="-89"/>
                  <a:pt x="327699" y="-89"/>
                </a:cubicBezTo>
                <a:cubicBezTo>
                  <a:pt x="411564" y="-89"/>
                  <a:pt x="474065" y="9849"/>
                  <a:pt x="515208" y="29732"/>
                </a:cubicBezTo>
                <a:cubicBezTo>
                  <a:pt x="556351" y="49614"/>
                  <a:pt x="585257" y="74797"/>
                  <a:pt x="601939" y="105295"/>
                </a:cubicBezTo>
                <a:cubicBezTo>
                  <a:pt x="618663" y="135884"/>
                  <a:pt x="627029" y="191984"/>
                  <a:pt x="627029" y="273603"/>
                </a:cubicBezTo>
                <a:lnTo>
                  <a:pt x="625002" y="493451"/>
                </a:lnTo>
                <a:cubicBezTo>
                  <a:pt x="625002" y="555885"/>
                  <a:pt x="628028" y="601929"/>
                  <a:pt x="634087" y="631589"/>
                </a:cubicBezTo>
                <a:cubicBezTo>
                  <a:pt x="641286" y="664685"/>
                  <a:pt x="652657" y="696740"/>
                  <a:pt x="667913" y="726986"/>
                </a:cubicBezTo>
                <a:lnTo>
                  <a:pt x="481732" y="726986"/>
                </a:lnTo>
                <a:cubicBezTo>
                  <a:pt x="476791" y="714506"/>
                  <a:pt x="470759" y="695888"/>
                  <a:pt x="463630" y="671117"/>
                </a:cubicBezTo>
                <a:cubicBezTo>
                  <a:pt x="460486" y="659943"/>
                  <a:pt x="458249" y="652610"/>
                  <a:pt x="456642" y="648978"/>
                </a:cubicBezTo>
                <a:cubicBezTo>
                  <a:pt x="426926" y="678603"/>
                  <a:pt x="391947" y="702432"/>
                  <a:pt x="353487" y="719234"/>
                </a:cubicBezTo>
                <a:cubicBezTo>
                  <a:pt x="316433" y="734983"/>
                  <a:pt x="276547" y="742965"/>
                  <a:pt x="236285" y="742700"/>
                </a:cubicBezTo>
                <a:cubicBezTo>
                  <a:pt x="163091" y="742700"/>
                  <a:pt x="105385" y="722845"/>
                  <a:pt x="63172" y="683129"/>
                </a:cubicBezTo>
                <a:cubicBezTo>
                  <a:pt x="20960" y="643412"/>
                  <a:pt x="-125" y="593227"/>
                  <a:pt x="-76" y="532560"/>
                </a:cubicBezTo>
                <a:cubicBezTo>
                  <a:pt x="-733" y="494771"/>
                  <a:pt x="9247" y="457554"/>
                  <a:pt x="28718" y="425150"/>
                </a:cubicBezTo>
                <a:cubicBezTo>
                  <a:pt x="47937" y="393660"/>
                  <a:pt x="76011" y="368519"/>
                  <a:pt x="109438" y="352868"/>
                </a:cubicBezTo>
                <a:cubicBezTo>
                  <a:pt x="143963" y="336107"/>
                  <a:pt x="193842" y="321490"/>
                  <a:pt x="259069" y="309011"/>
                </a:cubicBezTo>
                <a:cubicBezTo>
                  <a:pt x="347036" y="292529"/>
                  <a:pt x="407979" y="277144"/>
                  <a:pt x="441895" y="262848"/>
                </a:cubicBezTo>
                <a:lnTo>
                  <a:pt x="441895" y="244132"/>
                </a:lnTo>
                <a:cubicBezTo>
                  <a:pt x="441895" y="207956"/>
                  <a:pt x="432971" y="182186"/>
                  <a:pt x="415129" y="166822"/>
                </a:cubicBezTo>
                <a:cubicBezTo>
                  <a:pt x="397286" y="151458"/>
                  <a:pt x="363572" y="143755"/>
                  <a:pt x="314001" y="143706"/>
                </a:cubicBezTo>
                <a:cubicBezTo>
                  <a:pt x="280503" y="143706"/>
                  <a:pt x="254386" y="150292"/>
                  <a:pt x="235656" y="163470"/>
                </a:cubicBezTo>
                <a:cubicBezTo>
                  <a:pt x="216926" y="176648"/>
                  <a:pt x="201830" y="199764"/>
                  <a:pt x="190369" y="232818"/>
                </a:cubicBezTo>
                <a:close/>
                <a:moveTo>
                  <a:pt x="441965" y="385412"/>
                </a:moveTo>
                <a:cubicBezTo>
                  <a:pt x="417875" y="393423"/>
                  <a:pt x="379716" y="403011"/>
                  <a:pt x="327489" y="414185"/>
                </a:cubicBezTo>
                <a:cubicBezTo>
                  <a:pt x="275262" y="425359"/>
                  <a:pt x="241107" y="436275"/>
                  <a:pt x="225033" y="446939"/>
                </a:cubicBezTo>
                <a:cubicBezTo>
                  <a:pt x="200433" y="464349"/>
                  <a:pt x="188132" y="486446"/>
                  <a:pt x="188132" y="513215"/>
                </a:cubicBezTo>
                <a:cubicBezTo>
                  <a:pt x="187936" y="539089"/>
                  <a:pt x="198644" y="563854"/>
                  <a:pt x="217625" y="581446"/>
                </a:cubicBezTo>
                <a:cubicBezTo>
                  <a:pt x="237669" y="600825"/>
                  <a:pt x="264736" y="611238"/>
                  <a:pt x="292615" y="610288"/>
                </a:cubicBezTo>
                <a:cubicBezTo>
                  <a:pt x="327769" y="609883"/>
                  <a:pt x="361846" y="598130"/>
                  <a:pt x="389759" y="576766"/>
                </a:cubicBezTo>
                <a:cubicBezTo>
                  <a:pt x="411271" y="561640"/>
                  <a:pt x="427072" y="539725"/>
                  <a:pt x="434627" y="514542"/>
                </a:cubicBezTo>
                <a:cubicBezTo>
                  <a:pt x="439289" y="498479"/>
                  <a:pt x="441616" y="467911"/>
                  <a:pt x="441616" y="422845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C567BA1F-4AEF-4747-B6E3-FF956FD4E060}"/>
              </a:ext>
            </a:extLst>
          </p:cNvPr>
          <p:cNvSpPr/>
          <p:nvPr/>
        </p:nvSpPr>
        <p:spPr>
          <a:xfrm>
            <a:off x="8054163" y="997503"/>
            <a:ext cx="188138" cy="981073"/>
          </a:xfrm>
          <a:custGeom>
            <a:avLst/>
            <a:gdLst>
              <a:gd name="connsiteX0" fmla="*/ -107 w 188138"/>
              <a:gd name="connsiteY0" fmla="*/ 980984 h 981073"/>
              <a:gd name="connsiteX1" fmla="*/ -107 w 188138"/>
              <a:gd name="connsiteY1" fmla="*/ -89 h 981073"/>
              <a:gd name="connsiteX2" fmla="*/ 188032 w 188138"/>
              <a:gd name="connsiteY2" fmla="*/ -89 h 981073"/>
              <a:gd name="connsiteX3" fmla="*/ 188032 w 188138"/>
              <a:gd name="connsiteY3" fmla="*/ 980984 h 981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138" h="981073">
                <a:moveTo>
                  <a:pt x="-107" y="980984"/>
                </a:moveTo>
                <a:lnTo>
                  <a:pt x="-107" y="-89"/>
                </a:lnTo>
                <a:lnTo>
                  <a:pt x="188032" y="-89"/>
                </a:lnTo>
                <a:lnTo>
                  <a:pt x="188032" y="980984"/>
                </a:ln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950182F-C432-3C4D-9EA1-45AF7548FF97}"/>
              </a:ext>
            </a:extLst>
          </p:cNvPr>
          <p:cNvSpPr/>
          <p:nvPr/>
        </p:nvSpPr>
        <p:spPr>
          <a:xfrm>
            <a:off x="3288013" y="2163554"/>
            <a:ext cx="756397" cy="873056"/>
          </a:xfrm>
          <a:custGeom>
            <a:avLst/>
            <a:gdLst>
              <a:gd name="connsiteX0" fmla="*/ 756291 w 756397"/>
              <a:gd name="connsiteY0" fmla="*/ 274742 h 873056"/>
              <a:gd name="connsiteX1" fmla="*/ 739588 w 756397"/>
              <a:gd name="connsiteY1" fmla="*/ 369511 h 873056"/>
              <a:gd name="connsiteX2" fmla="*/ 685704 w 756397"/>
              <a:gd name="connsiteY2" fmla="*/ 455830 h 873056"/>
              <a:gd name="connsiteX3" fmla="*/ 585135 w 756397"/>
              <a:gd name="connsiteY3" fmla="*/ 520709 h 873056"/>
              <a:gd name="connsiteX4" fmla="*/ 436064 w 756397"/>
              <a:gd name="connsiteY4" fmla="*/ 545431 h 873056"/>
              <a:gd name="connsiteX5" fmla="*/ 263371 w 756397"/>
              <a:gd name="connsiteY5" fmla="*/ 545431 h 873056"/>
              <a:gd name="connsiteX6" fmla="*/ 263371 w 756397"/>
              <a:gd name="connsiteY6" fmla="*/ 872968 h 873056"/>
              <a:gd name="connsiteX7" fmla="*/ -107 w 756397"/>
              <a:gd name="connsiteY7" fmla="*/ 872968 h 873056"/>
              <a:gd name="connsiteX8" fmla="*/ -107 w 756397"/>
              <a:gd name="connsiteY8" fmla="*/ 2 h 873056"/>
              <a:gd name="connsiteX9" fmla="*/ 436064 w 756397"/>
              <a:gd name="connsiteY9" fmla="*/ 2 h 873056"/>
              <a:gd name="connsiteX10" fmla="*/ 585135 w 756397"/>
              <a:gd name="connsiteY10" fmla="*/ 25214 h 873056"/>
              <a:gd name="connsiteX11" fmla="*/ 685704 w 756397"/>
              <a:gd name="connsiteY11" fmla="*/ 90721 h 873056"/>
              <a:gd name="connsiteX12" fmla="*/ 739588 w 756397"/>
              <a:gd name="connsiteY12" fmla="*/ 178297 h 873056"/>
              <a:gd name="connsiteX13" fmla="*/ 756291 w 756397"/>
              <a:gd name="connsiteY13" fmla="*/ 274742 h 873056"/>
              <a:gd name="connsiteX14" fmla="*/ 487781 w 756397"/>
              <a:gd name="connsiteY14" fmla="*/ 275999 h 873056"/>
              <a:gd name="connsiteX15" fmla="*/ 450881 w 756397"/>
              <a:gd name="connsiteY15" fmla="*/ 190658 h 873056"/>
              <a:gd name="connsiteX16" fmla="*/ 318862 w 756397"/>
              <a:gd name="connsiteY16" fmla="*/ 167682 h 873056"/>
              <a:gd name="connsiteX17" fmla="*/ 263371 w 756397"/>
              <a:gd name="connsiteY17" fmla="*/ 167682 h 873056"/>
              <a:gd name="connsiteX18" fmla="*/ 263371 w 756397"/>
              <a:gd name="connsiteY18" fmla="*/ 377822 h 873056"/>
              <a:gd name="connsiteX19" fmla="*/ 320120 w 756397"/>
              <a:gd name="connsiteY19" fmla="*/ 377822 h 873056"/>
              <a:gd name="connsiteX20" fmla="*/ 420968 w 756397"/>
              <a:gd name="connsiteY20" fmla="*/ 369651 h 873056"/>
              <a:gd name="connsiteX21" fmla="*/ 471987 w 756397"/>
              <a:gd name="connsiteY21" fmla="*/ 339411 h 873056"/>
              <a:gd name="connsiteX22" fmla="*/ 487781 w 756397"/>
              <a:gd name="connsiteY22" fmla="*/ 275999 h 87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56397" h="873056">
                <a:moveTo>
                  <a:pt x="756291" y="274742"/>
                </a:moveTo>
                <a:cubicBezTo>
                  <a:pt x="756277" y="307063"/>
                  <a:pt x="750630" y="339132"/>
                  <a:pt x="739588" y="369511"/>
                </a:cubicBezTo>
                <a:cubicBezTo>
                  <a:pt x="727693" y="401650"/>
                  <a:pt x="709354" y="431017"/>
                  <a:pt x="685704" y="455830"/>
                </a:cubicBezTo>
                <a:cubicBezTo>
                  <a:pt x="657483" y="484735"/>
                  <a:pt x="623113" y="506909"/>
                  <a:pt x="585135" y="520709"/>
                </a:cubicBezTo>
                <a:cubicBezTo>
                  <a:pt x="537423" y="538175"/>
                  <a:pt x="486866" y="546555"/>
                  <a:pt x="436064" y="545431"/>
                </a:cubicBezTo>
                <a:lnTo>
                  <a:pt x="263371" y="545431"/>
                </a:lnTo>
                <a:lnTo>
                  <a:pt x="263371" y="872968"/>
                </a:lnTo>
                <a:lnTo>
                  <a:pt x="-107" y="872968"/>
                </a:lnTo>
                <a:lnTo>
                  <a:pt x="-107" y="2"/>
                </a:lnTo>
                <a:lnTo>
                  <a:pt x="436064" y="2"/>
                </a:lnTo>
                <a:cubicBezTo>
                  <a:pt x="486901" y="-1080"/>
                  <a:pt x="537486" y="7475"/>
                  <a:pt x="585135" y="25214"/>
                </a:cubicBezTo>
                <a:cubicBezTo>
                  <a:pt x="623154" y="39223"/>
                  <a:pt x="657532" y="61613"/>
                  <a:pt x="685704" y="90721"/>
                </a:cubicBezTo>
                <a:cubicBezTo>
                  <a:pt x="709480" y="115918"/>
                  <a:pt x="727819" y="145725"/>
                  <a:pt x="739588" y="178297"/>
                </a:cubicBezTo>
                <a:cubicBezTo>
                  <a:pt x="750623" y="209256"/>
                  <a:pt x="756270" y="241877"/>
                  <a:pt x="756291" y="274742"/>
                </a:cubicBezTo>
                <a:close/>
                <a:moveTo>
                  <a:pt x="487781" y="275999"/>
                </a:moveTo>
                <a:cubicBezTo>
                  <a:pt x="487781" y="234425"/>
                  <a:pt x="475481" y="205973"/>
                  <a:pt x="450881" y="190658"/>
                </a:cubicBezTo>
                <a:cubicBezTo>
                  <a:pt x="426280" y="175343"/>
                  <a:pt x="382272" y="167682"/>
                  <a:pt x="318862" y="167682"/>
                </a:cubicBezTo>
                <a:lnTo>
                  <a:pt x="263371" y="167682"/>
                </a:lnTo>
                <a:lnTo>
                  <a:pt x="263371" y="377822"/>
                </a:lnTo>
                <a:lnTo>
                  <a:pt x="320120" y="377822"/>
                </a:lnTo>
                <a:cubicBezTo>
                  <a:pt x="353932" y="378695"/>
                  <a:pt x="387737" y="375957"/>
                  <a:pt x="420968" y="369651"/>
                </a:cubicBezTo>
                <a:cubicBezTo>
                  <a:pt x="444521" y="364203"/>
                  <a:pt x="461504" y="354077"/>
                  <a:pt x="471987" y="339411"/>
                </a:cubicBezTo>
                <a:cubicBezTo>
                  <a:pt x="482470" y="324745"/>
                  <a:pt x="487781" y="303725"/>
                  <a:pt x="487781" y="275999"/>
                </a:cubicBezTo>
                <a:close/>
              </a:path>
            </a:pathLst>
          </a:custGeom>
          <a:solidFill>
            <a:srgbClr val="0432FF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35B945C1-3243-BB48-ABD2-9484C9468236}"/>
              </a:ext>
            </a:extLst>
          </p:cNvPr>
          <p:cNvSpPr/>
          <p:nvPr/>
        </p:nvSpPr>
        <p:spPr>
          <a:xfrm>
            <a:off x="4103676" y="2151563"/>
            <a:ext cx="991518" cy="896500"/>
          </a:xfrm>
          <a:custGeom>
            <a:avLst/>
            <a:gdLst>
              <a:gd name="connsiteX0" fmla="*/ 991394 w 991518"/>
              <a:gd name="connsiteY0" fmla="*/ 447987 h 896500"/>
              <a:gd name="connsiteX1" fmla="*/ 934924 w 991518"/>
              <a:gd name="connsiteY1" fmla="*/ 672793 h 896500"/>
              <a:gd name="connsiteX2" fmla="*/ 767193 w 991518"/>
              <a:gd name="connsiteY2" fmla="*/ 835932 h 896500"/>
              <a:gd name="connsiteX3" fmla="*/ 495538 w 991518"/>
              <a:gd name="connsiteY3" fmla="*/ 896411 h 896500"/>
              <a:gd name="connsiteX4" fmla="*/ 221298 w 991518"/>
              <a:gd name="connsiteY4" fmla="*/ 833558 h 896500"/>
              <a:gd name="connsiteX5" fmla="*/ 54405 w 991518"/>
              <a:gd name="connsiteY5" fmla="*/ 667764 h 896500"/>
              <a:gd name="connsiteX6" fmla="*/ 54056 w 991518"/>
              <a:gd name="connsiteY6" fmla="*/ 227790 h 896500"/>
              <a:gd name="connsiteX7" fmla="*/ 220809 w 991518"/>
              <a:gd name="connsiteY7" fmla="*/ 62765 h 896500"/>
              <a:gd name="connsiteX8" fmla="*/ 495329 w 991518"/>
              <a:gd name="connsiteY8" fmla="*/ -89 h 896500"/>
              <a:gd name="connsiteX9" fmla="*/ 711213 w 991518"/>
              <a:gd name="connsiteY9" fmla="*/ 35807 h 896500"/>
              <a:gd name="connsiteX10" fmla="*/ 867202 w 991518"/>
              <a:gd name="connsiteY10" fmla="*/ 133160 h 896500"/>
              <a:gd name="connsiteX11" fmla="*/ 959874 w 991518"/>
              <a:gd name="connsiteY11" fmla="*/ 276327 h 896500"/>
              <a:gd name="connsiteX12" fmla="*/ 991394 w 991518"/>
              <a:gd name="connsiteY12" fmla="*/ 447987 h 896500"/>
              <a:gd name="connsiteX13" fmla="*/ 722814 w 991518"/>
              <a:gd name="connsiteY13" fmla="*/ 447987 h 896500"/>
              <a:gd name="connsiteX14" fmla="*/ 708277 w 991518"/>
              <a:gd name="connsiteY14" fmla="*/ 358176 h 896500"/>
              <a:gd name="connsiteX15" fmla="*/ 664458 w 991518"/>
              <a:gd name="connsiteY15" fmla="*/ 287640 h 896500"/>
              <a:gd name="connsiteX16" fmla="*/ 592962 w 991518"/>
              <a:gd name="connsiteY16" fmla="*/ 241059 h 896500"/>
              <a:gd name="connsiteX17" fmla="*/ 495119 w 991518"/>
              <a:gd name="connsiteY17" fmla="*/ 224368 h 896500"/>
              <a:gd name="connsiteX18" fmla="*/ 328716 w 991518"/>
              <a:gd name="connsiteY18" fmla="*/ 286104 h 896500"/>
              <a:gd name="connsiteX19" fmla="*/ 268193 w 991518"/>
              <a:gd name="connsiteY19" fmla="*/ 447987 h 896500"/>
              <a:gd name="connsiteX20" fmla="*/ 328995 w 991518"/>
              <a:gd name="connsiteY20" fmla="*/ 610149 h 896500"/>
              <a:gd name="connsiteX21" fmla="*/ 495119 w 991518"/>
              <a:gd name="connsiteY21" fmla="*/ 672164 h 896500"/>
              <a:gd name="connsiteX22" fmla="*/ 618611 w 991518"/>
              <a:gd name="connsiteY22" fmla="*/ 643531 h 896500"/>
              <a:gd name="connsiteX23" fmla="*/ 696396 w 991518"/>
              <a:gd name="connsiteY23" fmla="*/ 564405 h 896500"/>
              <a:gd name="connsiteX24" fmla="*/ 722814 w 991518"/>
              <a:gd name="connsiteY24" fmla="*/ 447987 h 89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91518" h="896500">
                <a:moveTo>
                  <a:pt x="991394" y="447987"/>
                </a:moveTo>
                <a:cubicBezTo>
                  <a:pt x="992099" y="526512"/>
                  <a:pt x="972663" y="603912"/>
                  <a:pt x="934924" y="672793"/>
                </a:cubicBezTo>
                <a:cubicBezTo>
                  <a:pt x="897324" y="741233"/>
                  <a:pt x="841414" y="795615"/>
                  <a:pt x="767193" y="835932"/>
                </a:cubicBezTo>
                <a:cubicBezTo>
                  <a:pt x="692972" y="876250"/>
                  <a:pt x="602418" y="896411"/>
                  <a:pt x="495538" y="896411"/>
                </a:cubicBezTo>
                <a:cubicBezTo>
                  <a:pt x="387492" y="896411"/>
                  <a:pt x="296078" y="875460"/>
                  <a:pt x="221298" y="833558"/>
                </a:cubicBezTo>
                <a:cubicBezTo>
                  <a:pt x="146518" y="791656"/>
                  <a:pt x="90887" y="736394"/>
                  <a:pt x="54405" y="667764"/>
                </a:cubicBezTo>
                <a:cubicBezTo>
                  <a:pt x="-18152" y="530094"/>
                  <a:pt x="-18285" y="365572"/>
                  <a:pt x="54056" y="227790"/>
                </a:cubicBezTo>
                <a:cubicBezTo>
                  <a:pt x="90209" y="159538"/>
                  <a:pt x="145798" y="104527"/>
                  <a:pt x="220809" y="62765"/>
                </a:cubicBezTo>
                <a:cubicBezTo>
                  <a:pt x="295819" y="21002"/>
                  <a:pt x="387331" y="51"/>
                  <a:pt x="495329" y="-89"/>
                </a:cubicBezTo>
                <a:cubicBezTo>
                  <a:pt x="575979" y="-89"/>
                  <a:pt x="647943" y="11874"/>
                  <a:pt x="711213" y="35807"/>
                </a:cubicBezTo>
                <a:cubicBezTo>
                  <a:pt x="769597" y="56703"/>
                  <a:pt x="822796" y="89903"/>
                  <a:pt x="867202" y="133160"/>
                </a:cubicBezTo>
                <a:cubicBezTo>
                  <a:pt x="907793" y="173862"/>
                  <a:pt x="939369" y="222643"/>
                  <a:pt x="959874" y="276327"/>
                </a:cubicBezTo>
                <a:cubicBezTo>
                  <a:pt x="980931" y="331100"/>
                  <a:pt x="991624" y="389309"/>
                  <a:pt x="991394" y="447987"/>
                </a:cubicBezTo>
                <a:close/>
                <a:moveTo>
                  <a:pt x="722814" y="447987"/>
                </a:moveTo>
                <a:cubicBezTo>
                  <a:pt x="723156" y="417440"/>
                  <a:pt x="718236" y="387061"/>
                  <a:pt x="708277" y="358176"/>
                </a:cubicBezTo>
                <a:cubicBezTo>
                  <a:pt x="699010" y="331743"/>
                  <a:pt x="684054" y="307663"/>
                  <a:pt x="664458" y="287640"/>
                </a:cubicBezTo>
                <a:cubicBezTo>
                  <a:pt x="644190" y="267234"/>
                  <a:pt x="619827" y="251353"/>
                  <a:pt x="592962" y="241059"/>
                </a:cubicBezTo>
                <a:cubicBezTo>
                  <a:pt x="561694" y="229382"/>
                  <a:pt x="528497" y="223725"/>
                  <a:pt x="495119" y="224368"/>
                </a:cubicBezTo>
                <a:cubicBezTo>
                  <a:pt x="424532" y="224368"/>
                  <a:pt x="369062" y="244949"/>
                  <a:pt x="328716" y="286104"/>
                </a:cubicBezTo>
                <a:cubicBezTo>
                  <a:pt x="288369" y="327259"/>
                  <a:pt x="268193" y="381222"/>
                  <a:pt x="268193" y="447987"/>
                </a:cubicBezTo>
                <a:cubicBezTo>
                  <a:pt x="268193" y="514751"/>
                  <a:pt x="288460" y="568805"/>
                  <a:pt x="328995" y="610149"/>
                </a:cubicBezTo>
                <a:cubicBezTo>
                  <a:pt x="369530" y="651492"/>
                  <a:pt x="424903" y="672164"/>
                  <a:pt x="495119" y="672164"/>
                </a:cubicBezTo>
                <a:cubicBezTo>
                  <a:pt x="543432" y="672164"/>
                  <a:pt x="584597" y="662617"/>
                  <a:pt x="618611" y="643531"/>
                </a:cubicBezTo>
                <a:cubicBezTo>
                  <a:pt x="651801" y="625422"/>
                  <a:pt x="678868" y="597885"/>
                  <a:pt x="696396" y="564405"/>
                </a:cubicBezTo>
                <a:cubicBezTo>
                  <a:pt x="714553" y="528328"/>
                  <a:pt x="723625" y="488367"/>
                  <a:pt x="722814" y="447987"/>
                </a:cubicBezTo>
                <a:close/>
              </a:path>
            </a:pathLst>
          </a:custGeom>
          <a:solidFill>
            <a:srgbClr val="0432FF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C587D986-5350-EE41-80C2-83517BC09839}"/>
              </a:ext>
            </a:extLst>
          </p:cNvPr>
          <p:cNvSpPr/>
          <p:nvPr/>
        </p:nvSpPr>
        <p:spPr>
          <a:xfrm>
            <a:off x="5060721" y="2163715"/>
            <a:ext cx="1514402" cy="884348"/>
          </a:xfrm>
          <a:custGeom>
            <a:avLst/>
            <a:gdLst>
              <a:gd name="connsiteX0" fmla="*/ 1514296 w 1514402"/>
              <a:gd name="connsiteY0" fmla="*/ -89 h 884348"/>
              <a:gd name="connsiteX1" fmla="*/ 1136132 w 1514402"/>
              <a:gd name="connsiteY1" fmla="*/ 884260 h 884348"/>
              <a:gd name="connsiteX2" fmla="*/ 983567 w 1514402"/>
              <a:gd name="connsiteY2" fmla="*/ 884260 h 884348"/>
              <a:gd name="connsiteX3" fmla="*/ 756640 w 1514402"/>
              <a:gd name="connsiteY3" fmla="*/ 369699 h 884348"/>
              <a:gd name="connsiteX4" fmla="*/ 524053 w 1514402"/>
              <a:gd name="connsiteY4" fmla="*/ 884260 h 884348"/>
              <a:gd name="connsiteX5" fmla="*/ 370300 w 1514402"/>
              <a:gd name="connsiteY5" fmla="*/ 884260 h 884348"/>
              <a:gd name="connsiteX6" fmla="*/ -107 w 1514402"/>
              <a:gd name="connsiteY6" fmla="*/ -89 h 884348"/>
              <a:gd name="connsiteX7" fmla="*/ 272597 w 1514402"/>
              <a:gd name="connsiteY7" fmla="*/ -89 h 884348"/>
              <a:gd name="connsiteX8" fmla="*/ 454305 w 1514402"/>
              <a:gd name="connsiteY8" fmla="*/ 483673 h 884348"/>
              <a:gd name="connsiteX9" fmla="*/ 662292 w 1514402"/>
              <a:gd name="connsiteY9" fmla="*/ -89 h 884348"/>
              <a:gd name="connsiteX10" fmla="*/ 850989 w 1514402"/>
              <a:gd name="connsiteY10" fmla="*/ -89 h 884348"/>
              <a:gd name="connsiteX11" fmla="*/ 1055202 w 1514402"/>
              <a:gd name="connsiteY11" fmla="*/ 483673 h 884348"/>
              <a:gd name="connsiteX12" fmla="*/ 1244948 w 1514402"/>
              <a:gd name="connsiteY12" fmla="*/ -89 h 884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4402" h="884348">
                <a:moveTo>
                  <a:pt x="1514296" y="-89"/>
                </a:moveTo>
                <a:lnTo>
                  <a:pt x="1136132" y="884260"/>
                </a:lnTo>
                <a:lnTo>
                  <a:pt x="983567" y="884260"/>
                </a:lnTo>
                <a:lnTo>
                  <a:pt x="756640" y="369699"/>
                </a:lnTo>
                <a:lnTo>
                  <a:pt x="524053" y="884260"/>
                </a:lnTo>
                <a:lnTo>
                  <a:pt x="370300" y="884260"/>
                </a:lnTo>
                <a:lnTo>
                  <a:pt x="-107" y="-89"/>
                </a:lnTo>
                <a:lnTo>
                  <a:pt x="272597" y="-89"/>
                </a:lnTo>
                <a:lnTo>
                  <a:pt x="454305" y="483673"/>
                </a:lnTo>
                <a:lnTo>
                  <a:pt x="662292" y="-89"/>
                </a:lnTo>
                <a:lnTo>
                  <a:pt x="850989" y="-89"/>
                </a:lnTo>
                <a:lnTo>
                  <a:pt x="1055202" y="483673"/>
                </a:lnTo>
                <a:lnTo>
                  <a:pt x="1244948" y="-89"/>
                </a:lnTo>
                <a:close/>
              </a:path>
            </a:pathLst>
          </a:custGeom>
          <a:solidFill>
            <a:srgbClr val="0432FF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E3A38D76-873D-744F-9AAE-74033F3063BD}"/>
              </a:ext>
            </a:extLst>
          </p:cNvPr>
          <p:cNvSpPr/>
          <p:nvPr/>
        </p:nvSpPr>
        <p:spPr>
          <a:xfrm>
            <a:off x="6675972" y="2163785"/>
            <a:ext cx="659043" cy="872965"/>
          </a:xfrm>
          <a:custGeom>
            <a:avLst/>
            <a:gdLst>
              <a:gd name="connsiteX0" fmla="*/ 658937 w 659043"/>
              <a:gd name="connsiteY0" fmla="*/ 872876 h 872965"/>
              <a:gd name="connsiteX1" fmla="*/ -107 w 659043"/>
              <a:gd name="connsiteY1" fmla="*/ 872876 h 872965"/>
              <a:gd name="connsiteX2" fmla="*/ -107 w 659043"/>
              <a:gd name="connsiteY2" fmla="*/ -89 h 872965"/>
              <a:gd name="connsiteX3" fmla="*/ 647895 w 659043"/>
              <a:gd name="connsiteY3" fmla="*/ -89 h 872965"/>
              <a:gd name="connsiteX4" fmla="*/ 647895 w 659043"/>
              <a:gd name="connsiteY4" fmla="*/ 175063 h 872965"/>
              <a:gd name="connsiteX5" fmla="*/ 263511 w 659043"/>
              <a:gd name="connsiteY5" fmla="*/ 175063 h 872965"/>
              <a:gd name="connsiteX6" fmla="*/ 263511 w 659043"/>
              <a:gd name="connsiteY6" fmla="*/ 334990 h 872965"/>
              <a:gd name="connsiteX7" fmla="*/ 630353 w 659043"/>
              <a:gd name="connsiteY7" fmla="*/ 334990 h 872965"/>
              <a:gd name="connsiteX8" fmla="*/ 630353 w 659043"/>
              <a:gd name="connsiteY8" fmla="*/ 510700 h 872965"/>
              <a:gd name="connsiteX9" fmla="*/ 263371 w 659043"/>
              <a:gd name="connsiteY9" fmla="*/ 510700 h 872965"/>
              <a:gd name="connsiteX10" fmla="*/ 263371 w 659043"/>
              <a:gd name="connsiteY10" fmla="*/ 697096 h 872965"/>
              <a:gd name="connsiteX11" fmla="*/ 658937 w 659043"/>
              <a:gd name="connsiteY11" fmla="*/ 697096 h 872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9043" h="872965">
                <a:moveTo>
                  <a:pt x="658937" y="872876"/>
                </a:moveTo>
                <a:lnTo>
                  <a:pt x="-107" y="872876"/>
                </a:lnTo>
                <a:lnTo>
                  <a:pt x="-107" y="-89"/>
                </a:lnTo>
                <a:lnTo>
                  <a:pt x="647895" y="-89"/>
                </a:lnTo>
                <a:lnTo>
                  <a:pt x="647895" y="175063"/>
                </a:lnTo>
                <a:lnTo>
                  <a:pt x="263511" y="175063"/>
                </a:lnTo>
                <a:lnTo>
                  <a:pt x="263511" y="334990"/>
                </a:lnTo>
                <a:lnTo>
                  <a:pt x="630353" y="334990"/>
                </a:lnTo>
                <a:lnTo>
                  <a:pt x="630353" y="510700"/>
                </a:lnTo>
                <a:lnTo>
                  <a:pt x="263371" y="510700"/>
                </a:lnTo>
                <a:lnTo>
                  <a:pt x="263371" y="697096"/>
                </a:lnTo>
                <a:lnTo>
                  <a:pt x="658937" y="697096"/>
                </a:lnTo>
                <a:close/>
              </a:path>
            </a:pathLst>
          </a:custGeom>
          <a:solidFill>
            <a:srgbClr val="0432FF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D759465F-0972-8C45-8211-00179A67EBA5}"/>
              </a:ext>
            </a:extLst>
          </p:cNvPr>
          <p:cNvSpPr/>
          <p:nvPr/>
        </p:nvSpPr>
        <p:spPr>
          <a:xfrm>
            <a:off x="7480872" y="2163785"/>
            <a:ext cx="845923" cy="872965"/>
          </a:xfrm>
          <a:custGeom>
            <a:avLst/>
            <a:gdLst>
              <a:gd name="connsiteX0" fmla="*/ 845817 w 845923"/>
              <a:gd name="connsiteY0" fmla="*/ 872876 h 872965"/>
              <a:gd name="connsiteX1" fmla="*/ 562771 w 845923"/>
              <a:gd name="connsiteY1" fmla="*/ 872876 h 872965"/>
              <a:gd name="connsiteX2" fmla="*/ 494072 w 845923"/>
              <a:gd name="connsiteY2" fmla="*/ 717908 h 872965"/>
              <a:gd name="connsiteX3" fmla="*/ 426001 w 845923"/>
              <a:gd name="connsiteY3" fmla="*/ 593528 h 872965"/>
              <a:gd name="connsiteX4" fmla="*/ 367085 w 845923"/>
              <a:gd name="connsiteY4" fmla="*/ 543105 h 872965"/>
              <a:gd name="connsiteX5" fmla="*/ 293004 w 845923"/>
              <a:gd name="connsiteY5" fmla="*/ 532071 h 872965"/>
              <a:gd name="connsiteX6" fmla="*/ 263371 w 845923"/>
              <a:gd name="connsiteY6" fmla="*/ 532071 h 872965"/>
              <a:gd name="connsiteX7" fmla="*/ 263371 w 845923"/>
              <a:gd name="connsiteY7" fmla="*/ 872876 h 872965"/>
              <a:gd name="connsiteX8" fmla="*/ -107 w 845923"/>
              <a:gd name="connsiteY8" fmla="*/ 872876 h 872965"/>
              <a:gd name="connsiteX9" fmla="*/ -107 w 845923"/>
              <a:gd name="connsiteY9" fmla="*/ -89 h 872965"/>
              <a:gd name="connsiteX10" fmla="*/ 448085 w 845923"/>
              <a:gd name="connsiteY10" fmla="*/ -89 h 872965"/>
              <a:gd name="connsiteX11" fmla="*/ 625810 w 845923"/>
              <a:gd name="connsiteY11" fmla="*/ 44048 h 872965"/>
              <a:gd name="connsiteX12" fmla="*/ 725750 w 845923"/>
              <a:gd name="connsiteY12" fmla="*/ 151109 h 872965"/>
              <a:gd name="connsiteX13" fmla="*/ 756291 w 845923"/>
              <a:gd name="connsiteY13" fmla="*/ 270810 h 872965"/>
              <a:gd name="connsiteX14" fmla="*/ 730782 w 845923"/>
              <a:gd name="connsiteY14" fmla="*/ 382549 h 872965"/>
              <a:gd name="connsiteX15" fmla="*/ 676898 w 845923"/>
              <a:gd name="connsiteY15" fmla="*/ 449034 h 872965"/>
              <a:gd name="connsiteX16" fmla="*/ 613230 w 845923"/>
              <a:gd name="connsiteY16" fmla="*/ 488702 h 872965"/>
              <a:gd name="connsiteX17" fmla="*/ 683118 w 845923"/>
              <a:gd name="connsiteY17" fmla="*/ 546946 h 872965"/>
              <a:gd name="connsiteX18" fmla="*/ 757829 w 845923"/>
              <a:gd name="connsiteY18" fmla="*/ 683338 h 872965"/>
              <a:gd name="connsiteX19" fmla="*/ 487781 w 845923"/>
              <a:gd name="connsiteY19" fmla="*/ 275768 h 872965"/>
              <a:gd name="connsiteX20" fmla="*/ 448085 w 845923"/>
              <a:gd name="connsiteY20" fmla="*/ 191335 h 872965"/>
              <a:gd name="connsiteX21" fmla="*/ 318862 w 845923"/>
              <a:gd name="connsiteY21" fmla="*/ 167451 h 872965"/>
              <a:gd name="connsiteX22" fmla="*/ 263371 w 845923"/>
              <a:gd name="connsiteY22" fmla="*/ 167451 h 872965"/>
              <a:gd name="connsiteX23" fmla="*/ 263371 w 845923"/>
              <a:gd name="connsiteY23" fmla="*/ 377591 h 872965"/>
              <a:gd name="connsiteX24" fmla="*/ 320120 w 845923"/>
              <a:gd name="connsiteY24" fmla="*/ 377591 h 872965"/>
              <a:gd name="connsiteX25" fmla="*/ 452139 w 845923"/>
              <a:gd name="connsiteY25" fmla="*/ 356640 h 872965"/>
              <a:gd name="connsiteX26" fmla="*/ 487781 w 845923"/>
              <a:gd name="connsiteY26" fmla="*/ 275768 h 872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45923" h="872965">
                <a:moveTo>
                  <a:pt x="845817" y="872876"/>
                </a:moveTo>
                <a:lnTo>
                  <a:pt x="562771" y="872876"/>
                </a:lnTo>
                <a:lnTo>
                  <a:pt x="494072" y="717908"/>
                </a:lnTo>
                <a:cubicBezTo>
                  <a:pt x="468821" y="661200"/>
                  <a:pt x="446128" y="619737"/>
                  <a:pt x="426001" y="593528"/>
                </a:cubicBezTo>
                <a:cubicBezTo>
                  <a:pt x="405873" y="567269"/>
                  <a:pt x="386164" y="550508"/>
                  <a:pt x="367085" y="543105"/>
                </a:cubicBezTo>
                <a:cubicBezTo>
                  <a:pt x="343253" y="535011"/>
                  <a:pt x="318156" y="531275"/>
                  <a:pt x="293004" y="532071"/>
                </a:cubicBezTo>
                <a:lnTo>
                  <a:pt x="263371" y="532071"/>
                </a:lnTo>
                <a:lnTo>
                  <a:pt x="263371" y="872876"/>
                </a:lnTo>
                <a:lnTo>
                  <a:pt x="-107" y="872876"/>
                </a:lnTo>
                <a:lnTo>
                  <a:pt x="-107" y="-89"/>
                </a:lnTo>
                <a:lnTo>
                  <a:pt x="448085" y="-89"/>
                </a:lnTo>
                <a:cubicBezTo>
                  <a:pt x="520349" y="-89"/>
                  <a:pt x="579593" y="14626"/>
                  <a:pt x="625810" y="44048"/>
                </a:cubicBezTo>
                <a:cubicBezTo>
                  <a:pt x="672027" y="73471"/>
                  <a:pt x="705343" y="109157"/>
                  <a:pt x="725750" y="151109"/>
                </a:cubicBezTo>
                <a:cubicBezTo>
                  <a:pt x="744878" y="188178"/>
                  <a:pt x="755326" y="229110"/>
                  <a:pt x="756291" y="270810"/>
                </a:cubicBezTo>
                <a:cubicBezTo>
                  <a:pt x="756291" y="314856"/>
                  <a:pt x="747786" y="352100"/>
                  <a:pt x="730782" y="382549"/>
                </a:cubicBezTo>
                <a:cubicBezTo>
                  <a:pt x="713778" y="412998"/>
                  <a:pt x="695817" y="435158"/>
                  <a:pt x="676898" y="449034"/>
                </a:cubicBezTo>
                <a:cubicBezTo>
                  <a:pt x="656624" y="463714"/>
                  <a:pt x="635343" y="476969"/>
                  <a:pt x="613230" y="488702"/>
                </a:cubicBezTo>
                <a:cubicBezTo>
                  <a:pt x="639872" y="503717"/>
                  <a:pt x="663550" y="523453"/>
                  <a:pt x="683118" y="546946"/>
                </a:cubicBezTo>
                <a:cubicBezTo>
                  <a:pt x="701429" y="569434"/>
                  <a:pt x="726330" y="614898"/>
                  <a:pt x="757829" y="683338"/>
                </a:cubicBezTo>
                <a:close/>
                <a:moveTo>
                  <a:pt x="487781" y="275768"/>
                </a:moveTo>
                <a:cubicBezTo>
                  <a:pt x="487781" y="235451"/>
                  <a:pt x="474552" y="207307"/>
                  <a:pt x="448085" y="191335"/>
                </a:cubicBezTo>
                <a:cubicBezTo>
                  <a:pt x="421619" y="175363"/>
                  <a:pt x="378546" y="167402"/>
                  <a:pt x="318862" y="167451"/>
                </a:cubicBezTo>
                <a:lnTo>
                  <a:pt x="263371" y="167451"/>
                </a:lnTo>
                <a:lnTo>
                  <a:pt x="263371" y="377591"/>
                </a:lnTo>
                <a:lnTo>
                  <a:pt x="320120" y="377591"/>
                </a:lnTo>
                <a:cubicBezTo>
                  <a:pt x="384417" y="377591"/>
                  <a:pt x="428426" y="370607"/>
                  <a:pt x="452139" y="356640"/>
                </a:cubicBezTo>
                <a:cubicBezTo>
                  <a:pt x="475852" y="342672"/>
                  <a:pt x="487732" y="315715"/>
                  <a:pt x="487781" y="275768"/>
                </a:cubicBezTo>
                <a:close/>
              </a:path>
            </a:pathLst>
          </a:custGeom>
          <a:solidFill>
            <a:srgbClr val="0432FF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435405E6-98C4-2B4C-9BA2-4DEBF5752D60}"/>
              </a:ext>
            </a:extLst>
          </p:cNvPr>
          <p:cNvSpPr/>
          <p:nvPr/>
        </p:nvSpPr>
        <p:spPr>
          <a:xfrm>
            <a:off x="3278158" y="3164203"/>
            <a:ext cx="752204" cy="981142"/>
          </a:xfrm>
          <a:custGeom>
            <a:avLst/>
            <a:gdLst>
              <a:gd name="connsiteX0" fmla="*/ -107 w 752204"/>
              <a:gd name="connsiteY0" fmla="*/ 980984 h 981142"/>
              <a:gd name="connsiteX1" fmla="*/ -107 w 752204"/>
              <a:gd name="connsiteY1" fmla="*/ -89 h 981142"/>
              <a:gd name="connsiteX2" fmla="*/ 317744 w 752204"/>
              <a:gd name="connsiteY2" fmla="*/ -89 h 981142"/>
              <a:gd name="connsiteX3" fmla="*/ 553546 w 752204"/>
              <a:gd name="connsiteY3" fmla="*/ 14647 h 981142"/>
              <a:gd name="connsiteX4" fmla="*/ 695139 w 752204"/>
              <a:gd name="connsiteY4" fmla="*/ 110463 h 981142"/>
              <a:gd name="connsiteX5" fmla="*/ 752098 w 752204"/>
              <a:gd name="connsiteY5" fmla="*/ 301538 h 981142"/>
              <a:gd name="connsiteX6" fmla="*/ 719250 w 752204"/>
              <a:gd name="connsiteY6" fmla="*/ 453434 h 981142"/>
              <a:gd name="connsiteX7" fmla="*/ 635734 w 752204"/>
              <a:gd name="connsiteY7" fmla="*/ 550438 h 981142"/>
              <a:gd name="connsiteX8" fmla="*/ 532929 w 752204"/>
              <a:gd name="connsiteY8" fmla="*/ 596949 h 981142"/>
              <a:gd name="connsiteX9" fmla="*/ 327389 w 752204"/>
              <a:gd name="connsiteY9" fmla="*/ 610917 h 981142"/>
              <a:gd name="connsiteX10" fmla="*/ 198096 w 752204"/>
              <a:gd name="connsiteY10" fmla="*/ 610917 h 981142"/>
              <a:gd name="connsiteX11" fmla="*/ 198096 w 752204"/>
              <a:gd name="connsiteY11" fmla="*/ 981054 h 981142"/>
              <a:gd name="connsiteX12" fmla="*/ 198096 w 752204"/>
              <a:gd name="connsiteY12" fmla="*/ 165844 h 981142"/>
              <a:gd name="connsiteX13" fmla="*/ 198096 w 752204"/>
              <a:gd name="connsiteY13" fmla="*/ 444285 h 981142"/>
              <a:gd name="connsiteX14" fmla="*/ 306632 w 752204"/>
              <a:gd name="connsiteY14" fmla="*/ 444285 h 981142"/>
              <a:gd name="connsiteX15" fmla="*/ 463321 w 752204"/>
              <a:gd name="connsiteY15" fmla="*/ 428851 h 981142"/>
              <a:gd name="connsiteX16" fmla="*/ 525241 w 752204"/>
              <a:gd name="connsiteY16" fmla="*/ 380663 h 981142"/>
              <a:gd name="connsiteX17" fmla="*/ 547675 w 752204"/>
              <a:gd name="connsiteY17" fmla="*/ 304401 h 981142"/>
              <a:gd name="connsiteX18" fmla="*/ 516226 w 752204"/>
              <a:gd name="connsiteY18" fmla="*/ 216057 h 981142"/>
              <a:gd name="connsiteX19" fmla="*/ 436554 w 752204"/>
              <a:gd name="connsiteY19" fmla="*/ 172549 h 981142"/>
              <a:gd name="connsiteX20" fmla="*/ 293842 w 752204"/>
              <a:gd name="connsiteY20" fmla="*/ 165565 h 981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2204" h="981142">
                <a:moveTo>
                  <a:pt x="-107" y="980984"/>
                </a:moveTo>
                <a:lnTo>
                  <a:pt x="-107" y="-89"/>
                </a:lnTo>
                <a:lnTo>
                  <a:pt x="317744" y="-89"/>
                </a:lnTo>
                <a:cubicBezTo>
                  <a:pt x="438322" y="-89"/>
                  <a:pt x="516925" y="4820"/>
                  <a:pt x="553546" y="14647"/>
                </a:cubicBezTo>
                <a:cubicBezTo>
                  <a:pt x="610288" y="29536"/>
                  <a:pt x="660237" y="63344"/>
                  <a:pt x="695139" y="110463"/>
                </a:cubicBezTo>
                <a:cubicBezTo>
                  <a:pt x="733109" y="159768"/>
                  <a:pt x="752098" y="223460"/>
                  <a:pt x="752098" y="301538"/>
                </a:cubicBezTo>
                <a:cubicBezTo>
                  <a:pt x="752098" y="361738"/>
                  <a:pt x="741146" y="412370"/>
                  <a:pt x="719250" y="453434"/>
                </a:cubicBezTo>
                <a:cubicBezTo>
                  <a:pt x="699633" y="492012"/>
                  <a:pt x="670979" y="525289"/>
                  <a:pt x="635734" y="550438"/>
                </a:cubicBezTo>
                <a:cubicBezTo>
                  <a:pt x="604872" y="572569"/>
                  <a:pt x="569935" y="588380"/>
                  <a:pt x="532929" y="596949"/>
                </a:cubicBezTo>
                <a:cubicBezTo>
                  <a:pt x="485636" y="606259"/>
                  <a:pt x="417125" y="610917"/>
                  <a:pt x="327389" y="610917"/>
                </a:cubicBezTo>
                <a:lnTo>
                  <a:pt x="198096" y="610917"/>
                </a:lnTo>
                <a:lnTo>
                  <a:pt x="198096" y="981054"/>
                </a:lnTo>
                <a:close/>
                <a:moveTo>
                  <a:pt x="198096" y="165844"/>
                </a:moveTo>
                <a:lnTo>
                  <a:pt x="198096" y="444285"/>
                </a:lnTo>
                <a:lnTo>
                  <a:pt x="306632" y="444285"/>
                </a:lnTo>
                <a:cubicBezTo>
                  <a:pt x="384718" y="444285"/>
                  <a:pt x="436952" y="439138"/>
                  <a:pt x="463321" y="428851"/>
                </a:cubicBezTo>
                <a:cubicBezTo>
                  <a:pt x="488459" y="419591"/>
                  <a:pt x="510097" y="402746"/>
                  <a:pt x="525241" y="380663"/>
                </a:cubicBezTo>
                <a:cubicBezTo>
                  <a:pt x="540393" y="358155"/>
                  <a:pt x="548228" y="331526"/>
                  <a:pt x="547675" y="304401"/>
                </a:cubicBezTo>
                <a:cubicBezTo>
                  <a:pt x="548871" y="272018"/>
                  <a:pt x="537619" y="240409"/>
                  <a:pt x="516226" y="216057"/>
                </a:cubicBezTo>
                <a:cubicBezTo>
                  <a:pt x="495385" y="192927"/>
                  <a:pt x="467283" y="177584"/>
                  <a:pt x="436554" y="172549"/>
                </a:cubicBezTo>
                <a:cubicBezTo>
                  <a:pt x="412883" y="167890"/>
                  <a:pt x="365317" y="165565"/>
                  <a:pt x="293842" y="165565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34582E6D-5B75-744F-AC9A-F6F30F6D1EF7}"/>
              </a:ext>
            </a:extLst>
          </p:cNvPr>
          <p:cNvSpPr/>
          <p:nvPr/>
        </p:nvSpPr>
        <p:spPr>
          <a:xfrm>
            <a:off x="4047276" y="3418438"/>
            <a:ext cx="734103" cy="743250"/>
          </a:xfrm>
          <a:custGeom>
            <a:avLst/>
            <a:gdLst>
              <a:gd name="connsiteX0" fmla="*/ -107 w 734103"/>
              <a:gd name="connsiteY0" fmla="*/ 361361 h 743250"/>
              <a:gd name="connsiteX1" fmla="*/ 46089 w 734103"/>
              <a:gd name="connsiteY1" fmla="*/ 179784 h 743250"/>
              <a:gd name="connsiteX2" fmla="*/ 176990 w 734103"/>
              <a:gd name="connsiteY2" fmla="*/ 45906 h 743250"/>
              <a:gd name="connsiteX3" fmla="*/ 366316 w 734103"/>
              <a:gd name="connsiteY3" fmla="*/ -47 h 743250"/>
              <a:gd name="connsiteX4" fmla="*/ 630842 w 734103"/>
              <a:gd name="connsiteY4" fmla="*/ 104709 h 743250"/>
              <a:gd name="connsiteX5" fmla="*/ 733997 w 734103"/>
              <a:gd name="connsiteY5" fmla="*/ 369392 h 743250"/>
              <a:gd name="connsiteX6" fmla="*/ 629864 w 734103"/>
              <a:gd name="connsiteY6" fmla="*/ 636729 h 743250"/>
              <a:gd name="connsiteX7" fmla="*/ 367504 w 734103"/>
              <a:gd name="connsiteY7" fmla="*/ 743161 h 743250"/>
              <a:gd name="connsiteX8" fmla="*/ 181043 w 734103"/>
              <a:gd name="connsiteY8" fmla="*/ 699024 h 743250"/>
              <a:gd name="connsiteX9" fmla="*/ 46089 w 734103"/>
              <a:gd name="connsiteY9" fmla="*/ 569476 h 743250"/>
              <a:gd name="connsiteX10" fmla="*/ -107 w 734103"/>
              <a:gd name="connsiteY10" fmla="*/ 361361 h 743250"/>
              <a:gd name="connsiteX11" fmla="*/ 192714 w 734103"/>
              <a:gd name="connsiteY11" fmla="*/ 371417 h 743250"/>
              <a:gd name="connsiteX12" fmla="*/ 242964 w 734103"/>
              <a:gd name="connsiteY12" fmla="*/ 533370 h 743250"/>
              <a:gd name="connsiteX13" fmla="*/ 474587 w 734103"/>
              <a:gd name="connsiteY13" fmla="*/ 549209 h 743250"/>
              <a:gd name="connsiteX14" fmla="*/ 490437 w 734103"/>
              <a:gd name="connsiteY14" fmla="*/ 533370 h 743250"/>
              <a:gd name="connsiteX15" fmla="*/ 540337 w 734103"/>
              <a:gd name="connsiteY15" fmla="*/ 370021 h 743250"/>
              <a:gd name="connsiteX16" fmla="*/ 490437 w 734103"/>
              <a:gd name="connsiteY16" fmla="*/ 209395 h 743250"/>
              <a:gd name="connsiteX17" fmla="*/ 258814 w 734103"/>
              <a:gd name="connsiteY17" fmla="*/ 193556 h 743250"/>
              <a:gd name="connsiteX18" fmla="*/ 242964 w 734103"/>
              <a:gd name="connsiteY18" fmla="*/ 209395 h 743250"/>
              <a:gd name="connsiteX19" fmla="*/ 192714 w 734103"/>
              <a:gd name="connsiteY19" fmla="*/ 371417 h 7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34103" h="743250">
                <a:moveTo>
                  <a:pt x="-107" y="361361"/>
                </a:moveTo>
                <a:cubicBezTo>
                  <a:pt x="61" y="297956"/>
                  <a:pt x="15926" y="235570"/>
                  <a:pt x="46089" y="179784"/>
                </a:cubicBezTo>
                <a:cubicBezTo>
                  <a:pt x="75254" y="123013"/>
                  <a:pt x="120870" y="76355"/>
                  <a:pt x="176990" y="45906"/>
                </a:cubicBezTo>
                <a:cubicBezTo>
                  <a:pt x="235178" y="14794"/>
                  <a:pt x="300328" y="-1017"/>
                  <a:pt x="366316" y="-47"/>
                </a:cubicBezTo>
                <a:cubicBezTo>
                  <a:pt x="473944" y="-47"/>
                  <a:pt x="562121" y="34872"/>
                  <a:pt x="630842" y="104709"/>
                </a:cubicBezTo>
                <a:cubicBezTo>
                  <a:pt x="699563" y="174546"/>
                  <a:pt x="733948" y="262772"/>
                  <a:pt x="733997" y="369392"/>
                </a:cubicBezTo>
                <a:cubicBezTo>
                  <a:pt x="733997" y="476942"/>
                  <a:pt x="699283" y="566054"/>
                  <a:pt x="629864" y="636729"/>
                </a:cubicBezTo>
                <a:cubicBezTo>
                  <a:pt x="560444" y="707404"/>
                  <a:pt x="472986" y="742882"/>
                  <a:pt x="367504" y="743161"/>
                </a:cubicBezTo>
                <a:cubicBezTo>
                  <a:pt x="302746" y="743245"/>
                  <a:pt x="238882" y="728125"/>
                  <a:pt x="181043" y="699024"/>
                </a:cubicBezTo>
                <a:cubicBezTo>
                  <a:pt x="123511" y="671145"/>
                  <a:pt x="76281" y="625800"/>
                  <a:pt x="46089" y="569476"/>
                </a:cubicBezTo>
                <a:cubicBezTo>
                  <a:pt x="15290" y="512398"/>
                  <a:pt x="-107" y="443022"/>
                  <a:pt x="-107" y="361361"/>
                </a:cubicBezTo>
                <a:close/>
                <a:moveTo>
                  <a:pt x="192714" y="371417"/>
                </a:moveTo>
                <a:cubicBezTo>
                  <a:pt x="192714" y="441904"/>
                  <a:pt x="209467" y="495888"/>
                  <a:pt x="242964" y="533370"/>
                </a:cubicBezTo>
                <a:cubicBezTo>
                  <a:pt x="302550" y="601657"/>
                  <a:pt x="406250" y="608745"/>
                  <a:pt x="474587" y="549209"/>
                </a:cubicBezTo>
                <a:cubicBezTo>
                  <a:pt x="480227" y="544292"/>
                  <a:pt x="485524" y="539006"/>
                  <a:pt x="490437" y="533370"/>
                </a:cubicBezTo>
                <a:cubicBezTo>
                  <a:pt x="523704" y="495846"/>
                  <a:pt x="540337" y="441394"/>
                  <a:pt x="540337" y="370021"/>
                </a:cubicBezTo>
                <a:cubicBezTo>
                  <a:pt x="540337" y="300463"/>
                  <a:pt x="523704" y="246919"/>
                  <a:pt x="490437" y="209395"/>
                </a:cubicBezTo>
                <a:cubicBezTo>
                  <a:pt x="430851" y="141108"/>
                  <a:pt x="327151" y="134020"/>
                  <a:pt x="258814" y="193556"/>
                </a:cubicBezTo>
                <a:cubicBezTo>
                  <a:pt x="253174" y="198473"/>
                  <a:pt x="247877" y="203759"/>
                  <a:pt x="242964" y="209395"/>
                </a:cubicBezTo>
                <a:cubicBezTo>
                  <a:pt x="209508" y="246877"/>
                  <a:pt x="192763" y="300882"/>
                  <a:pt x="192714" y="371417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06C76C1-5AC8-CF43-A6AB-1BB2A0EF396C}"/>
              </a:ext>
            </a:extLst>
          </p:cNvPr>
          <p:cNvSpPr/>
          <p:nvPr/>
        </p:nvSpPr>
        <p:spPr>
          <a:xfrm>
            <a:off x="4928563" y="3164203"/>
            <a:ext cx="188208" cy="981073"/>
          </a:xfrm>
          <a:custGeom>
            <a:avLst/>
            <a:gdLst>
              <a:gd name="connsiteX0" fmla="*/ -107 w 188208"/>
              <a:gd name="connsiteY0" fmla="*/ 173875 h 981073"/>
              <a:gd name="connsiteX1" fmla="*/ -107 w 188208"/>
              <a:gd name="connsiteY1" fmla="*/ -89 h 981073"/>
              <a:gd name="connsiteX2" fmla="*/ 188102 w 188208"/>
              <a:gd name="connsiteY2" fmla="*/ -89 h 981073"/>
              <a:gd name="connsiteX3" fmla="*/ 188102 w 188208"/>
              <a:gd name="connsiteY3" fmla="*/ 173875 h 981073"/>
              <a:gd name="connsiteX4" fmla="*/ -107 w 188208"/>
              <a:gd name="connsiteY4" fmla="*/ 980984 h 981073"/>
              <a:gd name="connsiteX5" fmla="*/ -107 w 188208"/>
              <a:gd name="connsiteY5" fmla="*/ 270251 h 981073"/>
              <a:gd name="connsiteX6" fmla="*/ 188102 w 188208"/>
              <a:gd name="connsiteY6" fmla="*/ 270251 h 981073"/>
              <a:gd name="connsiteX7" fmla="*/ 188102 w 188208"/>
              <a:gd name="connsiteY7" fmla="*/ 980984 h 981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208" h="981073">
                <a:moveTo>
                  <a:pt x="-107" y="173875"/>
                </a:moveTo>
                <a:lnTo>
                  <a:pt x="-107" y="-89"/>
                </a:lnTo>
                <a:lnTo>
                  <a:pt x="188102" y="-89"/>
                </a:lnTo>
                <a:lnTo>
                  <a:pt x="188102" y="173875"/>
                </a:lnTo>
                <a:close/>
                <a:moveTo>
                  <a:pt x="-107" y="980984"/>
                </a:moveTo>
                <a:lnTo>
                  <a:pt x="-107" y="270251"/>
                </a:lnTo>
                <a:lnTo>
                  <a:pt x="188102" y="270251"/>
                </a:lnTo>
                <a:lnTo>
                  <a:pt x="188102" y="980984"/>
                </a:ln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A2ACD084-68F4-1A43-842C-E8D14275DD9F}"/>
              </a:ext>
            </a:extLst>
          </p:cNvPr>
          <p:cNvSpPr/>
          <p:nvPr/>
        </p:nvSpPr>
        <p:spPr>
          <a:xfrm>
            <a:off x="5308264" y="3418459"/>
            <a:ext cx="648350" cy="726817"/>
          </a:xfrm>
          <a:custGeom>
            <a:avLst/>
            <a:gdLst>
              <a:gd name="connsiteX0" fmla="*/ 648244 w 648350"/>
              <a:gd name="connsiteY0" fmla="*/ 726729 h 726817"/>
              <a:gd name="connsiteX1" fmla="*/ 460036 w 648350"/>
              <a:gd name="connsiteY1" fmla="*/ 726729 h 726817"/>
              <a:gd name="connsiteX2" fmla="*/ 460036 w 648350"/>
              <a:gd name="connsiteY2" fmla="*/ 363994 h 726817"/>
              <a:gd name="connsiteX3" fmla="*/ 447945 w 648350"/>
              <a:gd name="connsiteY3" fmla="*/ 215101 h 726817"/>
              <a:gd name="connsiteX4" fmla="*/ 408808 w 648350"/>
              <a:gd name="connsiteY4" fmla="*/ 162583 h 726817"/>
              <a:gd name="connsiteX5" fmla="*/ 343533 w 648350"/>
              <a:gd name="connsiteY5" fmla="*/ 143867 h 726817"/>
              <a:gd name="connsiteX6" fmla="*/ 255753 w 648350"/>
              <a:gd name="connsiteY6" fmla="*/ 170475 h 726817"/>
              <a:gd name="connsiteX7" fmla="*/ 202569 w 648350"/>
              <a:gd name="connsiteY7" fmla="*/ 241569 h 726817"/>
              <a:gd name="connsiteX8" fmla="*/ 188172 w 648350"/>
              <a:gd name="connsiteY8" fmla="*/ 404849 h 726817"/>
              <a:gd name="connsiteX9" fmla="*/ 188172 w 648350"/>
              <a:gd name="connsiteY9" fmla="*/ 726729 h 726817"/>
              <a:gd name="connsiteX10" fmla="*/ -107 w 648350"/>
              <a:gd name="connsiteY10" fmla="*/ 726729 h 726817"/>
              <a:gd name="connsiteX11" fmla="*/ -107 w 648350"/>
              <a:gd name="connsiteY11" fmla="*/ 15995 h 726817"/>
              <a:gd name="connsiteX12" fmla="*/ 174613 w 648350"/>
              <a:gd name="connsiteY12" fmla="*/ 15995 h 726817"/>
              <a:gd name="connsiteX13" fmla="*/ 174613 w 648350"/>
              <a:gd name="connsiteY13" fmla="*/ 120402 h 726817"/>
              <a:gd name="connsiteX14" fmla="*/ 409018 w 648350"/>
              <a:gd name="connsiteY14" fmla="*/ -67 h 726817"/>
              <a:gd name="connsiteX15" fmla="*/ 522865 w 648350"/>
              <a:gd name="connsiteY15" fmla="*/ 22350 h 726817"/>
              <a:gd name="connsiteX16" fmla="*/ 600930 w 648350"/>
              <a:gd name="connsiteY16" fmla="*/ 79687 h 726817"/>
              <a:gd name="connsiteX17" fmla="*/ 637761 w 648350"/>
              <a:gd name="connsiteY17" fmla="*/ 158603 h 726817"/>
              <a:gd name="connsiteX18" fmla="*/ 648174 w 648350"/>
              <a:gd name="connsiteY18" fmla="*/ 285078 h 72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8350" h="726817">
                <a:moveTo>
                  <a:pt x="648244" y="726729"/>
                </a:moveTo>
                <a:lnTo>
                  <a:pt x="460036" y="726729"/>
                </a:lnTo>
                <a:lnTo>
                  <a:pt x="460036" y="363994"/>
                </a:lnTo>
                <a:cubicBezTo>
                  <a:pt x="460036" y="287264"/>
                  <a:pt x="456003" y="237638"/>
                  <a:pt x="447945" y="215101"/>
                </a:cubicBezTo>
                <a:cubicBezTo>
                  <a:pt x="440852" y="193864"/>
                  <a:pt x="427133" y="175461"/>
                  <a:pt x="408808" y="162583"/>
                </a:cubicBezTo>
                <a:cubicBezTo>
                  <a:pt x="389519" y="149733"/>
                  <a:pt x="366707" y="143197"/>
                  <a:pt x="343533" y="143867"/>
                </a:cubicBezTo>
                <a:cubicBezTo>
                  <a:pt x="312216" y="143413"/>
                  <a:pt x="281535" y="152708"/>
                  <a:pt x="255753" y="170475"/>
                </a:cubicBezTo>
                <a:cubicBezTo>
                  <a:pt x="230517" y="187515"/>
                  <a:pt x="211780" y="212566"/>
                  <a:pt x="202569" y="241569"/>
                </a:cubicBezTo>
                <a:cubicBezTo>
                  <a:pt x="192973" y="270950"/>
                  <a:pt x="188172" y="325374"/>
                  <a:pt x="188172" y="404849"/>
                </a:cubicBezTo>
                <a:lnTo>
                  <a:pt x="188172" y="726729"/>
                </a:lnTo>
                <a:lnTo>
                  <a:pt x="-107" y="726729"/>
                </a:lnTo>
                <a:lnTo>
                  <a:pt x="-107" y="15995"/>
                </a:lnTo>
                <a:lnTo>
                  <a:pt x="174613" y="15995"/>
                </a:lnTo>
                <a:lnTo>
                  <a:pt x="174613" y="120402"/>
                </a:lnTo>
                <a:cubicBezTo>
                  <a:pt x="236674" y="40089"/>
                  <a:pt x="314809" y="-67"/>
                  <a:pt x="409018" y="-67"/>
                </a:cubicBezTo>
                <a:cubicBezTo>
                  <a:pt x="448113" y="-549"/>
                  <a:pt x="486880" y="7084"/>
                  <a:pt x="522865" y="22350"/>
                </a:cubicBezTo>
                <a:cubicBezTo>
                  <a:pt x="553406" y="34404"/>
                  <a:pt x="580306" y="54154"/>
                  <a:pt x="600930" y="79687"/>
                </a:cubicBezTo>
                <a:cubicBezTo>
                  <a:pt x="618654" y="103096"/>
                  <a:pt x="631206" y="129991"/>
                  <a:pt x="637761" y="158603"/>
                </a:cubicBezTo>
                <a:cubicBezTo>
                  <a:pt x="644701" y="188074"/>
                  <a:pt x="648174" y="230235"/>
                  <a:pt x="648174" y="285078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3C8A194A-7E67-254A-AFE1-6978F2DAEB99}"/>
              </a:ext>
            </a:extLst>
          </p:cNvPr>
          <p:cNvSpPr/>
          <p:nvPr/>
        </p:nvSpPr>
        <p:spPr>
          <a:xfrm>
            <a:off x="6070043" y="3183618"/>
            <a:ext cx="418978" cy="977568"/>
          </a:xfrm>
          <a:custGeom>
            <a:avLst/>
            <a:gdLst>
              <a:gd name="connsiteX0" fmla="*/ 403427 w 418978"/>
              <a:gd name="connsiteY0" fmla="*/ 250836 h 977568"/>
              <a:gd name="connsiteX1" fmla="*/ 403427 w 418978"/>
              <a:gd name="connsiteY1" fmla="*/ 400777 h 977568"/>
              <a:gd name="connsiteX2" fmla="*/ 274902 w 418978"/>
              <a:gd name="connsiteY2" fmla="*/ 400777 h 977568"/>
              <a:gd name="connsiteX3" fmla="*/ 274902 w 418978"/>
              <a:gd name="connsiteY3" fmla="*/ 687109 h 977568"/>
              <a:gd name="connsiteX4" fmla="*/ 278537 w 418978"/>
              <a:gd name="connsiteY4" fmla="*/ 788513 h 977568"/>
              <a:gd name="connsiteX5" fmla="*/ 295310 w 418978"/>
              <a:gd name="connsiteY5" fmla="*/ 812258 h 977568"/>
              <a:gd name="connsiteX6" fmla="*/ 327109 w 418978"/>
              <a:gd name="connsiteY6" fmla="*/ 821616 h 977568"/>
              <a:gd name="connsiteX7" fmla="*/ 402798 w 418978"/>
              <a:gd name="connsiteY7" fmla="*/ 803598 h 977568"/>
              <a:gd name="connsiteX8" fmla="*/ 418872 w 418978"/>
              <a:gd name="connsiteY8" fmla="*/ 949487 h 977568"/>
              <a:gd name="connsiteX9" fmla="*/ 270220 w 418978"/>
              <a:gd name="connsiteY9" fmla="*/ 977422 h 977568"/>
              <a:gd name="connsiteX10" fmla="*/ 178457 w 418978"/>
              <a:gd name="connsiteY10" fmla="*/ 960382 h 977568"/>
              <a:gd name="connsiteX11" fmla="*/ 118493 w 418978"/>
              <a:gd name="connsiteY11" fmla="*/ 916175 h 977568"/>
              <a:gd name="connsiteX12" fmla="*/ 92076 w 418978"/>
              <a:gd name="connsiteY12" fmla="*/ 842916 h 977568"/>
              <a:gd name="connsiteX13" fmla="*/ 85996 w 418978"/>
              <a:gd name="connsiteY13" fmla="*/ 710225 h 977568"/>
              <a:gd name="connsiteX14" fmla="*/ 85996 w 418978"/>
              <a:gd name="connsiteY14" fmla="*/ 400777 h 977568"/>
              <a:gd name="connsiteX15" fmla="*/ -107 w 418978"/>
              <a:gd name="connsiteY15" fmla="*/ 400777 h 977568"/>
              <a:gd name="connsiteX16" fmla="*/ -107 w 418978"/>
              <a:gd name="connsiteY16" fmla="*/ 250836 h 977568"/>
              <a:gd name="connsiteX17" fmla="*/ 86275 w 418978"/>
              <a:gd name="connsiteY17" fmla="*/ 250836 h 977568"/>
              <a:gd name="connsiteX18" fmla="*/ 86275 w 418978"/>
              <a:gd name="connsiteY18" fmla="*/ 109625 h 977568"/>
              <a:gd name="connsiteX19" fmla="*/ 274972 w 418978"/>
              <a:gd name="connsiteY19" fmla="*/ -89 h 977568"/>
              <a:gd name="connsiteX20" fmla="*/ 274972 w 418978"/>
              <a:gd name="connsiteY20" fmla="*/ 250836 h 97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8978" h="977568">
                <a:moveTo>
                  <a:pt x="403427" y="250836"/>
                </a:moveTo>
                <a:lnTo>
                  <a:pt x="403427" y="400777"/>
                </a:lnTo>
                <a:lnTo>
                  <a:pt x="274902" y="400777"/>
                </a:lnTo>
                <a:lnTo>
                  <a:pt x="274902" y="687109"/>
                </a:lnTo>
                <a:cubicBezTo>
                  <a:pt x="274902" y="745165"/>
                  <a:pt x="276112" y="778966"/>
                  <a:pt x="278537" y="788513"/>
                </a:cubicBezTo>
                <a:cubicBezTo>
                  <a:pt x="281053" y="798206"/>
                  <a:pt x="287014" y="806643"/>
                  <a:pt x="295310" y="812258"/>
                </a:cubicBezTo>
                <a:cubicBezTo>
                  <a:pt x="304626" y="818717"/>
                  <a:pt x="315780" y="821993"/>
                  <a:pt x="327109" y="821616"/>
                </a:cubicBezTo>
                <a:cubicBezTo>
                  <a:pt x="344490" y="821616"/>
                  <a:pt x="369720" y="815610"/>
                  <a:pt x="402798" y="803598"/>
                </a:cubicBezTo>
                <a:lnTo>
                  <a:pt x="418872" y="949487"/>
                </a:lnTo>
                <a:cubicBezTo>
                  <a:pt x="371739" y="968812"/>
                  <a:pt x="321155" y="978316"/>
                  <a:pt x="270220" y="977422"/>
                </a:cubicBezTo>
                <a:cubicBezTo>
                  <a:pt x="238799" y="977919"/>
                  <a:pt x="207600" y="972122"/>
                  <a:pt x="178457" y="960382"/>
                </a:cubicBezTo>
                <a:cubicBezTo>
                  <a:pt x="154681" y="951617"/>
                  <a:pt x="133890" y="936289"/>
                  <a:pt x="118493" y="916175"/>
                </a:cubicBezTo>
                <a:cubicBezTo>
                  <a:pt x="104250" y="894065"/>
                  <a:pt x="95221" y="869021"/>
                  <a:pt x="92076" y="842916"/>
                </a:cubicBezTo>
                <a:cubicBezTo>
                  <a:pt x="88022" y="821036"/>
                  <a:pt x="85996" y="776801"/>
                  <a:pt x="85996" y="710225"/>
                </a:cubicBezTo>
                <a:lnTo>
                  <a:pt x="85996" y="400777"/>
                </a:lnTo>
                <a:lnTo>
                  <a:pt x="-107" y="400777"/>
                </a:lnTo>
                <a:lnTo>
                  <a:pt x="-107" y="250836"/>
                </a:lnTo>
                <a:lnTo>
                  <a:pt x="86275" y="250836"/>
                </a:lnTo>
                <a:lnTo>
                  <a:pt x="86275" y="109625"/>
                </a:lnTo>
                <a:lnTo>
                  <a:pt x="274972" y="-89"/>
                </a:lnTo>
                <a:lnTo>
                  <a:pt x="274972" y="250836"/>
                </a:ln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05D8E162-FE5C-6A40-9EB0-03BCB78AD136}"/>
              </a:ext>
            </a:extLst>
          </p:cNvPr>
          <p:cNvSpPr/>
          <p:nvPr/>
        </p:nvSpPr>
        <p:spPr>
          <a:xfrm>
            <a:off x="7389821" y="3284952"/>
            <a:ext cx="1468753" cy="879181"/>
          </a:xfrm>
          <a:custGeom>
            <a:avLst/>
            <a:gdLst>
              <a:gd name="connsiteX0" fmla="*/ 1378470 w 1462335"/>
              <a:gd name="connsiteY0" fmla="*/ 0 h 879180"/>
              <a:gd name="connsiteX1" fmla="*/ 1462336 w 1462335"/>
              <a:gd name="connsiteY1" fmla="*/ 0 h 879180"/>
              <a:gd name="connsiteX2" fmla="*/ 1462336 w 1462335"/>
              <a:gd name="connsiteY2" fmla="*/ 879181 h 879180"/>
              <a:gd name="connsiteX3" fmla="*/ 1378470 w 1462335"/>
              <a:gd name="connsiteY3" fmla="*/ 879181 h 879180"/>
              <a:gd name="connsiteX4" fmla="*/ 83866 w 1462335"/>
              <a:gd name="connsiteY4" fmla="*/ 879181 h 879180"/>
              <a:gd name="connsiteX5" fmla="*/ 83866 w 1462335"/>
              <a:gd name="connsiteY5" fmla="*/ 0 h 879180"/>
              <a:gd name="connsiteX6" fmla="*/ 0 w 1462335"/>
              <a:gd name="connsiteY6" fmla="*/ 0 h 879180"/>
              <a:gd name="connsiteX7" fmla="*/ 83866 w 1462335"/>
              <a:gd name="connsiteY7" fmla="*/ 0 h 879180"/>
              <a:gd name="connsiteX0" fmla="*/ 1316617 w 1400483"/>
              <a:gd name="connsiteY0" fmla="*/ 0 h 879181"/>
              <a:gd name="connsiteX1" fmla="*/ 1400483 w 1400483"/>
              <a:gd name="connsiteY1" fmla="*/ 0 h 879181"/>
              <a:gd name="connsiteX2" fmla="*/ 1400483 w 1400483"/>
              <a:gd name="connsiteY2" fmla="*/ 879181 h 879181"/>
              <a:gd name="connsiteX3" fmla="*/ 1316617 w 1400483"/>
              <a:gd name="connsiteY3" fmla="*/ 879181 h 879181"/>
              <a:gd name="connsiteX4" fmla="*/ 22013 w 1400483"/>
              <a:gd name="connsiteY4" fmla="*/ 879181 h 879181"/>
              <a:gd name="connsiteX5" fmla="*/ 22013 w 1400483"/>
              <a:gd name="connsiteY5" fmla="*/ 0 h 879181"/>
              <a:gd name="connsiteX6" fmla="*/ 16860 w 1400483"/>
              <a:gd name="connsiteY6" fmla="*/ 6350 h 879181"/>
              <a:gd name="connsiteX7" fmla="*/ 22013 w 1400483"/>
              <a:gd name="connsiteY7" fmla="*/ 0 h 879181"/>
              <a:gd name="connsiteX8" fmla="*/ 1316617 w 1400483"/>
              <a:gd name="connsiteY8" fmla="*/ 0 h 87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00483" h="879181">
                <a:moveTo>
                  <a:pt x="1316617" y="0"/>
                </a:moveTo>
                <a:lnTo>
                  <a:pt x="1400483" y="0"/>
                </a:lnTo>
                <a:lnTo>
                  <a:pt x="1400483" y="879181"/>
                </a:lnTo>
                <a:lnTo>
                  <a:pt x="1316617" y="879181"/>
                </a:lnTo>
                <a:lnTo>
                  <a:pt x="22013" y="879181"/>
                </a:lnTo>
                <a:lnTo>
                  <a:pt x="22013" y="0"/>
                </a:lnTo>
                <a:cubicBezTo>
                  <a:pt x="-24305" y="0"/>
                  <a:pt x="16860" y="6350"/>
                  <a:pt x="16860" y="6350"/>
                </a:cubicBezTo>
                <a:cubicBezTo>
                  <a:pt x="16860" y="6350"/>
                  <a:pt x="-24305" y="0"/>
                  <a:pt x="22013" y="0"/>
                </a:cubicBezTo>
                <a:lnTo>
                  <a:pt x="1316617" y="0"/>
                </a:lnTo>
                <a:close/>
              </a:path>
            </a:pathLst>
          </a:custGeom>
          <a:solidFill>
            <a:srgbClr val="FFFFFF"/>
          </a:solidFill>
          <a:ln w="8373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182B81E2-2736-EA47-8F6D-49CB36BB0D6B}"/>
              </a:ext>
            </a:extLst>
          </p:cNvPr>
          <p:cNvSpPr/>
          <p:nvPr/>
        </p:nvSpPr>
        <p:spPr>
          <a:xfrm>
            <a:off x="7398194" y="3667799"/>
            <a:ext cx="825027" cy="496053"/>
          </a:xfrm>
          <a:custGeom>
            <a:avLst/>
            <a:gdLst>
              <a:gd name="connsiteX0" fmla="*/ 703875 w 825027"/>
              <a:gd name="connsiteY0" fmla="*/ 495965 h 496053"/>
              <a:gd name="connsiteX1" fmla="*/ 120870 w 825027"/>
              <a:gd name="connsiteY1" fmla="*/ 495965 h 496053"/>
              <a:gd name="connsiteX2" fmla="*/ -107 w 825027"/>
              <a:gd name="connsiteY2" fmla="*/ 403850 h 496053"/>
              <a:gd name="connsiteX3" fmla="*/ -107 w 825027"/>
              <a:gd name="connsiteY3" fmla="*/ 92026 h 496053"/>
              <a:gd name="connsiteX4" fmla="*/ 120870 w 825027"/>
              <a:gd name="connsiteY4" fmla="*/ -89 h 496053"/>
              <a:gd name="connsiteX5" fmla="*/ 703875 w 825027"/>
              <a:gd name="connsiteY5" fmla="*/ -89 h 496053"/>
              <a:gd name="connsiteX6" fmla="*/ 824921 w 825027"/>
              <a:gd name="connsiteY6" fmla="*/ 99709 h 496053"/>
              <a:gd name="connsiteX7" fmla="*/ 824921 w 825027"/>
              <a:gd name="connsiteY7" fmla="*/ 411531 h 496053"/>
              <a:gd name="connsiteX8" fmla="*/ 703875 w 825027"/>
              <a:gd name="connsiteY8" fmla="*/ 495965 h 496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5027" h="496053">
                <a:moveTo>
                  <a:pt x="703875" y="495965"/>
                </a:moveTo>
                <a:lnTo>
                  <a:pt x="120870" y="495965"/>
                </a:lnTo>
                <a:cubicBezTo>
                  <a:pt x="54336" y="495965"/>
                  <a:pt x="-107" y="454481"/>
                  <a:pt x="-107" y="403850"/>
                </a:cubicBezTo>
                <a:lnTo>
                  <a:pt x="-107" y="92026"/>
                </a:lnTo>
                <a:cubicBezTo>
                  <a:pt x="-107" y="41394"/>
                  <a:pt x="54336" y="-89"/>
                  <a:pt x="120870" y="-89"/>
                </a:cubicBezTo>
                <a:lnTo>
                  <a:pt x="703875" y="-89"/>
                </a:lnTo>
                <a:cubicBezTo>
                  <a:pt x="770478" y="-89"/>
                  <a:pt x="824921" y="41394"/>
                  <a:pt x="824921" y="99709"/>
                </a:cubicBezTo>
                <a:lnTo>
                  <a:pt x="824921" y="411531"/>
                </a:lnTo>
                <a:cubicBezTo>
                  <a:pt x="824921" y="454481"/>
                  <a:pt x="770478" y="495965"/>
                  <a:pt x="703875" y="495965"/>
                </a:cubicBezTo>
                <a:close/>
              </a:path>
            </a:pathLst>
          </a:custGeom>
          <a:solidFill>
            <a:srgbClr val="FFFFFF"/>
          </a:solidFill>
          <a:ln w="83735" cap="flat">
            <a:solidFill>
              <a:srgbClr val="0432FF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A1183F06-9D6E-F647-BEB6-FDDFEBDAC3F3}"/>
              </a:ext>
            </a:extLst>
          </p:cNvPr>
          <p:cNvSpPr/>
          <p:nvPr/>
        </p:nvSpPr>
        <p:spPr>
          <a:xfrm>
            <a:off x="6575194" y="3418829"/>
            <a:ext cx="663585" cy="742859"/>
          </a:xfrm>
          <a:custGeom>
            <a:avLst/>
            <a:gdLst>
              <a:gd name="connsiteX0" fmla="*/ -107 w 663585"/>
              <a:gd name="connsiteY0" fmla="*/ 523830 h 742859"/>
              <a:gd name="connsiteX1" fmla="*/ 188591 w 663585"/>
              <a:gd name="connsiteY1" fmla="*/ 495057 h 742859"/>
              <a:gd name="connsiteX2" fmla="*/ 237513 w 663585"/>
              <a:gd name="connsiteY2" fmla="*/ 578373 h 742859"/>
              <a:gd name="connsiteX3" fmla="*/ 340667 w 663585"/>
              <a:gd name="connsiteY3" fmla="*/ 606797 h 742859"/>
              <a:gd name="connsiteX4" fmla="*/ 450531 w 663585"/>
              <a:gd name="connsiteY4" fmla="*/ 580049 h 742859"/>
              <a:gd name="connsiteX5" fmla="*/ 475271 w 663585"/>
              <a:gd name="connsiteY5" fmla="*/ 529836 h 742859"/>
              <a:gd name="connsiteX6" fmla="*/ 461923 w 663585"/>
              <a:gd name="connsiteY6" fmla="*/ 494428 h 742859"/>
              <a:gd name="connsiteX7" fmla="*/ 399024 w 663585"/>
              <a:gd name="connsiteY7" fmla="*/ 469636 h 742859"/>
              <a:gd name="connsiteX8" fmla="*/ 110386 w 663585"/>
              <a:gd name="connsiteY8" fmla="*/ 377940 h 742859"/>
              <a:gd name="connsiteX9" fmla="*/ 25892 w 663585"/>
              <a:gd name="connsiteY9" fmla="*/ 218013 h 742859"/>
              <a:gd name="connsiteX10" fmla="*/ 98925 w 663585"/>
              <a:gd name="connsiteY10" fmla="*/ 62765 h 742859"/>
              <a:gd name="connsiteX11" fmla="*/ 325292 w 663585"/>
              <a:gd name="connsiteY11" fmla="*/ -89 h 742859"/>
              <a:gd name="connsiteX12" fmla="*/ 541945 w 663585"/>
              <a:gd name="connsiteY12" fmla="*/ 47400 h 742859"/>
              <a:gd name="connsiteX13" fmla="*/ 639788 w 663585"/>
              <a:gd name="connsiteY13" fmla="*/ 187983 h 742859"/>
              <a:gd name="connsiteX14" fmla="*/ 462272 w 663585"/>
              <a:gd name="connsiteY14" fmla="*/ 220736 h 742859"/>
              <a:gd name="connsiteX15" fmla="*/ 419081 w 663585"/>
              <a:gd name="connsiteY15" fmla="*/ 157184 h 742859"/>
              <a:gd name="connsiteX16" fmla="*/ 328227 w 663585"/>
              <a:gd name="connsiteY16" fmla="*/ 135116 h 742859"/>
              <a:gd name="connsiteX17" fmla="*/ 221718 w 663585"/>
              <a:gd name="connsiteY17" fmla="*/ 156067 h 742859"/>
              <a:gd name="connsiteX18" fmla="*/ 200262 w 663585"/>
              <a:gd name="connsiteY18" fmla="*/ 194198 h 742859"/>
              <a:gd name="connsiteX19" fmla="*/ 219062 w 663585"/>
              <a:gd name="connsiteY19" fmla="*/ 228349 h 742859"/>
              <a:gd name="connsiteX20" fmla="*/ 394830 w 663585"/>
              <a:gd name="connsiteY20" fmla="*/ 281215 h 742859"/>
              <a:gd name="connsiteX21" fmla="*/ 604494 w 663585"/>
              <a:gd name="connsiteY21" fmla="*/ 365020 h 742859"/>
              <a:gd name="connsiteX22" fmla="*/ 663479 w 663585"/>
              <a:gd name="connsiteY22" fmla="*/ 504694 h 742859"/>
              <a:gd name="connsiteX23" fmla="*/ 581780 w 663585"/>
              <a:gd name="connsiteY23" fmla="*/ 672723 h 742859"/>
              <a:gd name="connsiteX24" fmla="*/ 340737 w 663585"/>
              <a:gd name="connsiteY24" fmla="*/ 742769 h 742859"/>
              <a:gd name="connsiteX25" fmla="*/ 110736 w 663585"/>
              <a:gd name="connsiteY25" fmla="*/ 683827 h 742859"/>
              <a:gd name="connsiteX26" fmla="*/ -107 w 663585"/>
              <a:gd name="connsiteY26" fmla="*/ 523830 h 742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63585" h="742859">
                <a:moveTo>
                  <a:pt x="-107" y="523830"/>
                </a:moveTo>
                <a:lnTo>
                  <a:pt x="188591" y="495057"/>
                </a:lnTo>
                <a:cubicBezTo>
                  <a:pt x="196649" y="531652"/>
                  <a:pt x="212961" y="559426"/>
                  <a:pt x="237513" y="578373"/>
                </a:cubicBezTo>
                <a:cubicBezTo>
                  <a:pt x="262064" y="597319"/>
                  <a:pt x="296449" y="606797"/>
                  <a:pt x="340667" y="606797"/>
                </a:cubicBezTo>
                <a:cubicBezTo>
                  <a:pt x="389309" y="606797"/>
                  <a:pt x="425930" y="597878"/>
                  <a:pt x="450531" y="580049"/>
                </a:cubicBezTo>
                <a:cubicBezTo>
                  <a:pt x="466591" y="568442"/>
                  <a:pt x="475858" y="549634"/>
                  <a:pt x="475271" y="529836"/>
                </a:cubicBezTo>
                <a:cubicBezTo>
                  <a:pt x="475698" y="516734"/>
                  <a:pt x="470896" y="503996"/>
                  <a:pt x="461923" y="494428"/>
                </a:cubicBezTo>
                <a:cubicBezTo>
                  <a:pt x="452607" y="485489"/>
                  <a:pt x="431640" y="477227"/>
                  <a:pt x="399024" y="469636"/>
                </a:cubicBezTo>
                <a:cubicBezTo>
                  <a:pt x="247227" y="436205"/>
                  <a:pt x="151012" y="405644"/>
                  <a:pt x="110386" y="377940"/>
                </a:cubicBezTo>
                <a:cubicBezTo>
                  <a:pt x="54057" y="339620"/>
                  <a:pt x="25892" y="286314"/>
                  <a:pt x="25892" y="218013"/>
                </a:cubicBezTo>
                <a:cubicBezTo>
                  <a:pt x="25892" y="156416"/>
                  <a:pt x="50233" y="104667"/>
                  <a:pt x="98925" y="62765"/>
                </a:cubicBezTo>
                <a:cubicBezTo>
                  <a:pt x="147615" y="20862"/>
                  <a:pt x="223067" y="-89"/>
                  <a:pt x="325292" y="-89"/>
                </a:cubicBezTo>
                <a:cubicBezTo>
                  <a:pt x="422625" y="-89"/>
                  <a:pt x="494840" y="15743"/>
                  <a:pt x="541945" y="47400"/>
                </a:cubicBezTo>
                <a:cubicBezTo>
                  <a:pt x="589049" y="79058"/>
                  <a:pt x="621666" y="125918"/>
                  <a:pt x="639788" y="187983"/>
                </a:cubicBezTo>
                <a:lnTo>
                  <a:pt x="462272" y="220736"/>
                </a:lnTo>
                <a:cubicBezTo>
                  <a:pt x="456045" y="195029"/>
                  <a:pt x="440698" y="172451"/>
                  <a:pt x="419081" y="157184"/>
                </a:cubicBezTo>
                <a:cubicBezTo>
                  <a:pt x="397926" y="142428"/>
                  <a:pt x="367644" y="135067"/>
                  <a:pt x="328227" y="135116"/>
                </a:cubicBezTo>
                <a:cubicBezTo>
                  <a:pt x="278655" y="135116"/>
                  <a:pt x="243152" y="142100"/>
                  <a:pt x="221718" y="156067"/>
                </a:cubicBezTo>
                <a:cubicBezTo>
                  <a:pt x="208383" y="164154"/>
                  <a:pt x="200248" y="178610"/>
                  <a:pt x="200262" y="194198"/>
                </a:cubicBezTo>
                <a:cubicBezTo>
                  <a:pt x="200528" y="207977"/>
                  <a:pt x="207559" y="220750"/>
                  <a:pt x="219062" y="228349"/>
                </a:cubicBezTo>
                <a:cubicBezTo>
                  <a:pt x="236024" y="240829"/>
                  <a:pt x="294611" y="258448"/>
                  <a:pt x="394830" y="281215"/>
                </a:cubicBezTo>
                <a:cubicBezTo>
                  <a:pt x="495050" y="303982"/>
                  <a:pt x="564938" y="331917"/>
                  <a:pt x="604494" y="365020"/>
                </a:cubicBezTo>
                <a:cubicBezTo>
                  <a:pt x="643771" y="398451"/>
                  <a:pt x="663431" y="445005"/>
                  <a:pt x="663479" y="504694"/>
                </a:cubicBezTo>
                <a:cubicBezTo>
                  <a:pt x="663479" y="569873"/>
                  <a:pt x="636244" y="625883"/>
                  <a:pt x="581780" y="672723"/>
                </a:cubicBezTo>
                <a:cubicBezTo>
                  <a:pt x="527317" y="719563"/>
                  <a:pt x="446967" y="742909"/>
                  <a:pt x="340737" y="742769"/>
                </a:cubicBezTo>
                <a:cubicBezTo>
                  <a:pt x="243872" y="742769"/>
                  <a:pt x="167205" y="723124"/>
                  <a:pt x="110736" y="683827"/>
                </a:cubicBezTo>
                <a:cubicBezTo>
                  <a:pt x="55231" y="646052"/>
                  <a:pt x="15737" y="589037"/>
                  <a:pt x="-107" y="523830"/>
                </a:cubicBezTo>
                <a:close/>
              </a:path>
            </a:pathLst>
          </a:custGeom>
          <a:solidFill>
            <a:srgbClr val="FF0000"/>
          </a:solidFill>
          <a:ln w="6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95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Marsh Makstein</dc:creator>
  <cp:lastModifiedBy>Marsh Makstein</cp:lastModifiedBy>
  <cp:revision>3</cp:revision>
  <dcterms:created xsi:type="dcterms:W3CDTF">2020-10-14T04:54:33Z</dcterms:created>
  <dcterms:modified xsi:type="dcterms:W3CDTF">2020-10-14T05:16:22Z</dcterms:modified>
</cp:coreProperties>
</file>